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  <p:sldId id="271" r:id="rId15"/>
    <p:sldId id="273" r:id="rId16"/>
    <p:sldId id="274" r:id="rId17"/>
    <p:sldId id="275" r:id="rId18"/>
    <p:sldId id="279" r:id="rId19"/>
    <p:sldId id="276" r:id="rId20"/>
    <p:sldId id="277" r:id="rId21"/>
    <p:sldId id="280" r:id="rId22"/>
    <p:sldId id="281" r:id="rId23"/>
    <p:sldId id="282" r:id="rId24"/>
    <p:sldId id="283" r:id="rId25"/>
    <p:sldId id="268" r:id="rId26"/>
    <p:sldId id="270" r:id="rId27"/>
    <p:sldId id="272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18D0-7FC3-6842-A4A4-D7D7F454CE2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C381-0514-5A43-95E4-C833D061B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4552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18D0-7FC3-6842-A4A4-D7D7F454CE2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C381-0514-5A43-95E4-C833D061B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2599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18D0-7FC3-6842-A4A4-D7D7F454CE2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C381-0514-5A43-95E4-C833D061B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4159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18D0-7FC3-6842-A4A4-D7D7F454CE2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C381-0514-5A43-95E4-C833D061B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795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18D0-7FC3-6842-A4A4-D7D7F454CE2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C381-0514-5A43-95E4-C833D061B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339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18D0-7FC3-6842-A4A4-D7D7F454CE2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C381-0514-5A43-95E4-C833D061B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6801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18D0-7FC3-6842-A4A4-D7D7F454CE2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C381-0514-5A43-95E4-C833D061B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396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18D0-7FC3-6842-A4A4-D7D7F454CE2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C381-0514-5A43-95E4-C833D061B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049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18D0-7FC3-6842-A4A4-D7D7F454CE2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C381-0514-5A43-95E4-C833D061B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3310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18D0-7FC3-6842-A4A4-D7D7F454CE2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C381-0514-5A43-95E4-C833D061B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12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918D0-7FC3-6842-A4A4-D7D7F454CE2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3C381-0514-5A43-95E4-C833D061B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7873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918D0-7FC3-6842-A4A4-D7D7F454CE2E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3C381-0514-5A43-95E4-C833D061BF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5909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Colores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160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rojo</a:t>
            </a:r>
            <a:endParaRPr lang="en-US" dirty="0"/>
          </a:p>
        </p:txBody>
      </p:sp>
      <p:pic>
        <p:nvPicPr>
          <p:cNvPr id="4" name="Content Placeholder 3" descr="th-8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399853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amarillo</a:t>
            </a:r>
            <a:endParaRPr lang="en-US" dirty="0"/>
          </a:p>
        </p:txBody>
      </p:sp>
      <p:pic>
        <p:nvPicPr>
          <p:cNvPr id="4" name="Content Placeholder 3" descr="th-9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3944" r="-1394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358561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marrón</a:t>
            </a:r>
            <a:r>
              <a:rPr lang="en-US" dirty="0" smtClean="0"/>
              <a:t>/café</a:t>
            </a:r>
            <a:endParaRPr lang="en-US" dirty="0"/>
          </a:p>
        </p:txBody>
      </p:sp>
      <p:pic>
        <p:nvPicPr>
          <p:cNvPr id="4" name="Content Placeholder 3" descr="th-10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6065" r="-606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45533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colores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Verde </a:t>
            </a:r>
          </a:p>
          <a:p>
            <a:r>
              <a:rPr lang="en-US" dirty="0" err="1" smtClean="0"/>
              <a:t>Anaranjado</a:t>
            </a:r>
            <a:r>
              <a:rPr lang="en-US" dirty="0" smtClean="0"/>
              <a:t> </a:t>
            </a:r>
          </a:p>
          <a:p>
            <a:r>
              <a:rPr lang="en-US" dirty="0" smtClean="0"/>
              <a:t>Rosado </a:t>
            </a:r>
          </a:p>
          <a:p>
            <a:r>
              <a:rPr lang="en-US" dirty="0" smtClean="0"/>
              <a:t>Gris </a:t>
            </a:r>
          </a:p>
          <a:p>
            <a:r>
              <a:rPr lang="en-US" dirty="0" err="1" smtClean="0"/>
              <a:t>Violeta</a:t>
            </a:r>
            <a:r>
              <a:rPr lang="en-US" dirty="0" smtClean="0"/>
              <a:t>  </a:t>
            </a:r>
          </a:p>
          <a:p>
            <a:r>
              <a:rPr lang="en-US" dirty="0" smtClean="0"/>
              <a:t>Blanco  </a:t>
            </a:r>
          </a:p>
          <a:p>
            <a:r>
              <a:rPr lang="en-US" dirty="0" smtClean="0"/>
              <a:t>Negro </a:t>
            </a:r>
          </a:p>
          <a:p>
            <a:r>
              <a:rPr lang="en-US" dirty="0" err="1" smtClean="0"/>
              <a:t>Azul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Rojo</a:t>
            </a:r>
            <a:r>
              <a:rPr lang="en-US" dirty="0" smtClean="0"/>
              <a:t> </a:t>
            </a:r>
          </a:p>
          <a:p>
            <a:r>
              <a:rPr lang="en-US" dirty="0" smtClean="0"/>
              <a:t>Amarillo </a:t>
            </a:r>
          </a:p>
          <a:p>
            <a:r>
              <a:rPr lang="en-US" dirty="0" err="1" smtClean="0"/>
              <a:t>marrón</a:t>
            </a:r>
            <a:r>
              <a:rPr lang="en-US" smtClean="0"/>
              <a:t>/café    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green</a:t>
            </a:r>
          </a:p>
          <a:p>
            <a:r>
              <a:rPr lang="en-US" dirty="0" smtClean="0"/>
              <a:t>orange</a:t>
            </a:r>
          </a:p>
          <a:p>
            <a:r>
              <a:rPr lang="en-US" dirty="0" smtClean="0"/>
              <a:t>pink</a:t>
            </a:r>
          </a:p>
          <a:p>
            <a:r>
              <a:rPr lang="en-US" dirty="0" smtClean="0"/>
              <a:t>gray</a:t>
            </a:r>
          </a:p>
          <a:p>
            <a:r>
              <a:rPr lang="en-US" dirty="0" smtClean="0"/>
              <a:t>purple</a:t>
            </a:r>
          </a:p>
          <a:p>
            <a:r>
              <a:rPr lang="en-US" dirty="0" smtClean="0"/>
              <a:t>white</a:t>
            </a:r>
          </a:p>
          <a:p>
            <a:r>
              <a:rPr lang="en-US" dirty="0" smtClean="0"/>
              <a:t>black</a:t>
            </a:r>
          </a:p>
          <a:p>
            <a:r>
              <a:rPr lang="en-US" dirty="0" smtClean="0"/>
              <a:t>blue</a:t>
            </a:r>
          </a:p>
          <a:p>
            <a:r>
              <a:rPr lang="en-US" dirty="0" smtClean="0"/>
              <a:t>red</a:t>
            </a:r>
          </a:p>
          <a:p>
            <a:r>
              <a:rPr lang="en-US" dirty="0" smtClean="0"/>
              <a:t>yellow</a:t>
            </a:r>
          </a:p>
          <a:p>
            <a:r>
              <a:rPr lang="en-US" dirty="0" smtClean="0"/>
              <a:t>brown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5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err="1" smtClean="0"/>
              <a:t>Cual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color </a:t>
            </a:r>
            <a:r>
              <a:rPr lang="en-US" dirty="0" err="1" smtClean="0"/>
              <a:t>favorito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your favorite color?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9012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España</a:t>
            </a:r>
            <a:endParaRPr lang="en-US" dirty="0"/>
          </a:p>
        </p:txBody>
      </p:sp>
      <p:pic>
        <p:nvPicPr>
          <p:cNvPr id="7" name="Content Placeholder 6" descr="th-14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5166" b="51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331834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Columbia</a:t>
            </a:r>
            <a:endParaRPr lang="en-US" dirty="0"/>
          </a:p>
        </p:txBody>
      </p:sp>
      <p:pic>
        <p:nvPicPr>
          <p:cNvPr id="4" name="Content Placeholder 3" descr="th-19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0610" r="-106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216913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Cuba</a:t>
            </a:r>
            <a:endParaRPr lang="en-US" dirty="0"/>
          </a:p>
        </p:txBody>
      </p:sp>
      <p:pic>
        <p:nvPicPr>
          <p:cNvPr id="4" name="Content Placeholder 3" descr="th-18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3641" r="-136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416266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Puerto Rico</a:t>
            </a:r>
            <a:endParaRPr lang="en-US" dirty="0"/>
          </a:p>
        </p:txBody>
      </p:sp>
      <p:pic>
        <p:nvPicPr>
          <p:cNvPr id="4" name="Content Placeholder 3" descr="th-17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4996" b="-49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4458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Argentina</a:t>
            </a:r>
            <a:endParaRPr lang="en-US" dirty="0"/>
          </a:p>
        </p:txBody>
      </p:sp>
      <p:pic>
        <p:nvPicPr>
          <p:cNvPr id="4" name="Content Placeholder 3" descr="th-20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4996" b="-49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77034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verde</a:t>
            </a:r>
            <a:endParaRPr lang="en-US" dirty="0"/>
          </a:p>
        </p:txBody>
      </p:sp>
      <p:pic>
        <p:nvPicPr>
          <p:cNvPr id="6" name="Content Placeholder 5" descr="th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8187" r="-18187"/>
          <a:stretch>
            <a:fillRect/>
          </a:stretch>
        </p:blipFill>
        <p:spPr>
          <a:xfrm>
            <a:off x="457200" y="1710635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xmlns="" val="92517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Uruguay</a:t>
            </a:r>
            <a:endParaRPr lang="en-US" dirty="0"/>
          </a:p>
        </p:txBody>
      </p:sp>
      <p:pic>
        <p:nvPicPr>
          <p:cNvPr id="4" name="Content Placeholder 3" descr="th-16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0307" r="-103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383153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Honduras</a:t>
            </a:r>
            <a:endParaRPr lang="en-US"/>
          </a:p>
        </p:txBody>
      </p:sp>
      <p:pic>
        <p:nvPicPr>
          <p:cNvPr id="4" name="Content Placeholder 3" descr="th-24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4996" b="-49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393991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Republica</a:t>
            </a:r>
            <a:r>
              <a:rPr lang="en-US" dirty="0" smtClean="0"/>
              <a:t> </a:t>
            </a:r>
            <a:r>
              <a:rPr lang="en-US" dirty="0" err="1" smtClean="0"/>
              <a:t>Dominicana</a:t>
            </a:r>
            <a:endParaRPr lang="en-US" dirty="0"/>
          </a:p>
        </p:txBody>
      </p:sp>
      <p:pic>
        <p:nvPicPr>
          <p:cNvPr id="4" name="Content Placeholder 3" descr="th-2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9329" r="-932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299129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Nicaragua</a:t>
            </a:r>
            <a:endParaRPr lang="en-US" dirty="0"/>
          </a:p>
        </p:txBody>
      </p:sp>
      <p:pic>
        <p:nvPicPr>
          <p:cNvPr id="4" name="Content Placeholder 3" descr="th-2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246" r="-42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58277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Panama</a:t>
            </a:r>
            <a:endParaRPr lang="en-US" dirty="0"/>
          </a:p>
        </p:txBody>
      </p:sp>
      <p:pic>
        <p:nvPicPr>
          <p:cNvPr id="4" name="Content Placeholder 3" descr="th-2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0610" r="-1061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394746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1113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¿</a:t>
            </a:r>
            <a:r>
              <a:rPr lang="en-US" sz="3200" dirty="0" smtClean="0"/>
              <a:t>De </a:t>
            </a:r>
            <a:r>
              <a:rPr lang="en-US" sz="3200" dirty="0" err="1" smtClean="0"/>
              <a:t>qué</a:t>
            </a:r>
            <a:r>
              <a:rPr lang="en-US" sz="3200" dirty="0" smtClean="0"/>
              <a:t> color </a:t>
            </a:r>
            <a:r>
              <a:rPr lang="en-US" sz="3200" dirty="0" err="1" smtClean="0"/>
              <a:t>es</a:t>
            </a:r>
            <a:r>
              <a:rPr lang="en-US" sz="3200" dirty="0" smtClean="0"/>
              <a:t> _____?/</a:t>
            </a:r>
            <a:r>
              <a:rPr lang="en-US" sz="3200" dirty="0" smtClean="0">
                <a:solidFill>
                  <a:srgbClr val="FF0000"/>
                </a:solidFill>
              </a:rPr>
              <a:t>What color is ___?</a:t>
            </a:r>
            <a:r>
              <a:rPr lang="en-US" sz="3200" dirty="0">
                <a:solidFill>
                  <a:srgbClr val="FF0000"/>
                </a:solidFill>
              </a:rPr>
              <a:t/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 err="1" smtClean="0"/>
              <a:t>Es</a:t>
            </a:r>
            <a:r>
              <a:rPr lang="en-US" sz="3200" dirty="0" smtClean="0"/>
              <a:t> ____./</a:t>
            </a:r>
            <a:r>
              <a:rPr lang="en-US" sz="3200" dirty="0" smtClean="0">
                <a:solidFill>
                  <a:srgbClr val="FF0000"/>
                </a:solidFill>
              </a:rPr>
              <a:t>It is___.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camisa</a:t>
            </a:r>
            <a:r>
              <a:rPr lang="en-US" dirty="0" smtClean="0"/>
              <a:t> (your shirt)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pizzara</a:t>
            </a:r>
            <a:r>
              <a:rPr lang="en-US" dirty="0" smtClean="0"/>
              <a:t> (the board)</a:t>
            </a:r>
          </a:p>
          <a:p>
            <a:r>
              <a:rPr lang="en-US" dirty="0" smtClean="0"/>
              <a:t>el sol (the sun)</a:t>
            </a:r>
          </a:p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piscina</a:t>
            </a:r>
            <a:r>
              <a:rPr lang="en-US" dirty="0" smtClean="0"/>
              <a:t> (a pool)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grama</a:t>
            </a:r>
            <a:r>
              <a:rPr lang="en-US" dirty="0" smtClean="0"/>
              <a:t> (the grass)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3934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635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¿</a:t>
            </a:r>
            <a:r>
              <a:rPr lang="en-US" sz="3200" dirty="0" smtClean="0"/>
              <a:t>De </a:t>
            </a:r>
            <a:r>
              <a:rPr lang="en-US" sz="3200" dirty="0" err="1" smtClean="0"/>
              <a:t>qué</a:t>
            </a:r>
            <a:r>
              <a:rPr lang="en-US" sz="3200" dirty="0" smtClean="0"/>
              <a:t> color son _____?/</a:t>
            </a:r>
            <a:r>
              <a:rPr lang="en-US" sz="3200" dirty="0" smtClean="0">
                <a:solidFill>
                  <a:srgbClr val="FF0000"/>
                </a:solidFill>
              </a:rPr>
              <a:t>What color are ___?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/>
              <a:t>Son ____./</a:t>
            </a:r>
            <a:r>
              <a:rPr lang="en-US" sz="3200" dirty="0" smtClean="0">
                <a:solidFill>
                  <a:srgbClr val="FF0000"/>
                </a:solidFill>
              </a:rPr>
              <a:t>They are___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fresas</a:t>
            </a:r>
            <a:r>
              <a:rPr lang="en-US" dirty="0" smtClean="0"/>
              <a:t> (strawberries)</a:t>
            </a:r>
          </a:p>
          <a:p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espinacas</a:t>
            </a:r>
            <a:r>
              <a:rPr lang="en-US" dirty="0" smtClean="0"/>
              <a:t> (spinach's)</a:t>
            </a:r>
          </a:p>
          <a:p>
            <a:r>
              <a:rPr lang="en-US" dirty="0" err="1" smtClean="0"/>
              <a:t>las</a:t>
            </a:r>
            <a:r>
              <a:rPr lang="en-US" dirty="0" smtClean="0"/>
              <a:t> bananas</a:t>
            </a:r>
          </a:p>
          <a:p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nubes</a:t>
            </a:r>
            <a:r>
              <a:rPr lang="en-US" dirty="0" smtClean="0"/>
              <a:t> (the clouds)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elefantes</a:t>
            </a:r>
            <a:r>
              <a:rPr lang="en-US" dirty="0" smtClean="0"/>
              <a:t> (the elephants)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44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out/Exit ticket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¿</a:t>
            </a:r>
            <a:r>
              <a:rPr lang="en-US" dirty="0" err="1" smtClean="0"/>
              <a:t>Cúal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color </a:t>
            </a:r>
            <a:r>
              <a:rPr lang="en-US" dirty="0" err="1" smtClean="0"/>
              <a:t>favorito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¿De </a:t>
            </a:r>
            <a:r>
              <a:rPr lang="en-US" dirty="0" err="1" smtClean="0"/>
              <a:t>qué</a:t>
            </a:r>
            <a:r>
              <a:rPr lang="en-US" dirty="0" smtClean="0"/>
              <a:t> color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camisa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¿De </a:t>
            </a:r>
            <a:r>
              <a:rPr lang="en-US" dirty="0" err="1" smtClean="0"/>
              <a:t>qué</a:t>
            </a:r>
            <a:r>
              <a:rPr lang="en-US" dirty="0" smtClean="0"/>
              <a:t> color son los </a:t>
            </a:r>
            <a:r>
              <a:rPr lang="en-US" dirty="0" err="1" smtClean="0"/>
              <a:t>elefantes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¿De </a:t>
            </a:r>
            <a:r>
              <a:rPr lang="en-US" dirty="0" err="1" smtClean="0"/>
              <a:t>qué</a:t>
            </a:r>
            <a:r>
              <a:rPr lang="en-US" dirty="0" smtClean="0"/>
              <a:t> color son los </a:t>
            </a:r>
            <a:r>
              <a:rPr lang="en-US" dirty="0" err="1" smtClean="0"/>
              <a:t>osos</a:t>
            </a:r>
            <a:r>
              <a:rPr lang="en-US" dirty="0" smtClean="0"/>
              <a:t> </a:t>
            </a:r>
            <a:r>
              <a:rPr lang="en-US" dirty="0" err="1" smtClean="0"/>
              <a:t>polares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¿De </a:t>
            </a:r>
            <a:r>
              <a:rPr lang="en-US" dirty="0" err="1" smtClean="0"/>
              <a:t>qué</a:t>
            </a:r>
            <a:r>
              <a:rPr lang="en-US" dirty="0" smtClean="0"/>
              <a:t> color </a:t>
            </a:r>
            <a:r>
              <a:rPr lang="en-US" dirty="0" err="1" smtClean="0"/>
              <a:t>es</a:t>
            </a:r>
            <a:r>
              <a:rPr lang="en-US" dirty="0" smtClean="0"/>
              <a:t> el sol?</a:t>
            </a:r>
          </a:p>
        </p:txBody>
      </p:sp>
    </p:spTree>
    <p:extLst>
      <p:ext uri="{BB962C8B-B14F-4D97-AF65-F5344CB8AC3E}">
        <p14:creationId xmlns:p14="http://schemas.microsoft.com/office/powerpoint/2010/main" xmlns="" val="333287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anaranjado</a:t>
            </a:r>
            <a:endParaRPr lang="en-US" dirty="0"/>
          </a:p>
        </p:txBody>
      </p:sp>
      <p:pic>
        <p:nvPicPr>
          <p:cNvPr id="4" name="Content Placeholder 3" descr="th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336" b="133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3253956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rosado</a:t>
            </a:r>
            <a:endParaRPr lang="en-US" dirty="0"/>
          </a:p>
        </p:txBody>
      </p:sp>
      <p:pic>
        <p:nvPicPr>
          <p:cNvPr id="4" name="Content Placeholder 3" descr="th-2.jpe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35549" r="-35549"/>
          <a:stretch/>
        </p:blipFill>
        <p:spPr>
          <a:xfrm>
            <a:off x="457200" y="1169988"/>
            <a:ext cx="8229600" cy="5445125"/>
          </a:xfrm>
        </p:spPr>
      </p:pic>
    </p:spTree>
    <p:extLst>
      <p:ext uri="{BB962C8B-B14F-4D97-AF65-F5344CB8AC3E}">
        <p14:creationId xmlns:p14="http://schemas.microsoft.com/office/powerpoint/2010/main" xmlns="" val="411700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gris</a:t>
            </a:r>
            <a:endParaRPr lang="en-US" dirty="0"/>
          </a:p>
        </p:txBody>
      </p:sp>
      <p:pic>
        <p:nvPicPr>
          <p:cNvPr id="4" name="Content Placeholder 3" descr="th-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8464" r="-4846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391918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violeta</a:t>
            </a:r>
            <a:endParaRPr lang="en-US" dirty="0"/>
          </a:p>
        </p:txBody>
      </p:sp>
      <p:pic>
        <p:nvPicPr>
          <p:cNvPr id="4" name="Content Placeholder 3" descr="th-4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174190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blanco</a:t>
            </a:r>
            <a:endParaRPr lang="en-US" dirty="0"/>
          </a:p>
        </p:txBody>
      </p:sp>
      <p:pic>
        <p:nvPicPr>
          <p:cNvPr id="4" name="Content Placeholder 3" descr="th-1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339780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negro</a:t>
            </a:r>
            <a:endParaRPr lang="en-US" dirty="0"/>
          </a:p>
        </p:txBody>
      </p:sp>
      <p:pic>
        <p:nvPicPr>
          <p:cNvPr id="4" name="Content Placeholder 3" descr="th-5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300862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azul</a:t>
            </a:r>
            <a:endParaRPr lang="en-US" dirty="0"/>
          </a:p>
        </p:txBody>
      </p:sp>
      <p:pic>
        <p:nvPicPr>
          <p:cNvPr id="4" name="Content Placeholder 3" descr="th-6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41813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993</TotalTime>
  <Words>178</Words>
  <Application>Microsoft Office PowerPoint</Application>
  <PresentationFormat>On-screen Show (4:3)</PresentationFormat>
  <Paragraphs>67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Colores</vt:lpstr>
      <vt:lpstr>verde</vt:lpstr>
      <vt:lpstr>anaranjado</vt:lpstr>
      <vt:lpstr>rosado</vt:lpstr>
      <vt:lpstr>gris</vt:lpstr>
      <vt:lpstr>violeta</vt:lpstr>
      <vt:lpstr>blanco</vt:lpstr>
      <vt:lpstr>negro</vt:lpstr>
      <vt:lpstr>azul</vt:lpstr>
      <vt:lpstr>rojo</vt:lpstr>
      <vt:lpstr>amarillo</vt:lpstr>
      <vt:lpstr>marrón/café</vt:lpstr>
      <vt:lpstr>colores</vt:lpstr>
      <vt:lpstr>¿Cual es tu color favorito?</vt:lpstr>
      <vt:lpstr>España</vt:lpstr>
      <vt:lpstr>Columbia</vt:lpstr>
      <vt:lpstr>Cuba</vt:lpstr>
      <vt:lpstr>Puerto Rico</vt:lpstr>
      <vt:lpstr>Argentina</vt:lpstr>
      <vt:lpstr>Uruguay</vt:lpstr>
      <vt:lpstr>Honduras</vt:lpstr>
      <vt:lpstr>Republica Dominicana</vt:lpstr>
      <vt:lpstr>Nicaragua</vt:lpstr>
      <vt:lpstr>Panama</vt:lpstr>
      <vt:lpstr>¿De qué color es _____?/What color is ___? Es ____./It is___.</vt:lpstr>
      <vt:lpstr>¿De qué color son _____?/What color are ___? Son ____./They are___.</vt:lpstr>
      <vt:lpstr>Ticket out/Exit ticket</vt:lpstr>
    </vt:vector>
  </TitlesOfParts>
  <Company>art4me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Colores</dc:title>
  <dc:creator>Manny Lop</dc:creator>
  <cp:lastModifiedBy>nathanm.melnik</cp:lastModifiedBy>
  <cp:revision>34</cp:revision>
  <dcterms:created xsi:type="dcterms:W3CDTF">2014-09-28T18:58:41Z</dcterms:created>
  <dcterms:modified xsi:type="dcterms:W3CDTF">2014-10-02T17:47:31Z</dcterms:modified>
</cp:coreProperties>
</file>