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2" r:id="rId3"/>
    <p:sldId id="257" r:id="rId4"/>
    <p:sldId id="258" r:id="rId5"/>
    <p:sldId id="283" r:id="rId6"/>
    <p:sldId id="259" r:id="rId7"/>
    <p:sldId id="260" r:id="rId8"/>
    <p:sldId id="261" r:id="rId9"/>
    <p:sldId id="262" r:id="rId10"/>
    <p:sldId id="263" r:id="rId11"/>
    <p:sldId id="264" r:id="rId12"/>
    <p:sldId id="277" r:id="rId13"/>
    <p:sldId id="265" r:id="rId14"/>
    <p:sldId id="266" r:id="rId15"/>
    <p:sldId id="267" r:id="rId16"/>
    <p:sldId id="275" r:id="rId17"/>
    <p:sldId id="268" r:id="rId18"/>
    <p:sldId id="269" r:id="rId19"/>
    <p:sldId id="270" r:id="rId20"/>
    <p:sldId id="272" r:id="rId21"/>
    <p:sldId id="271" r:id="rId22"/>
    <p:sldId id="273" r:id="rId23"/>
    <p:sldId id="276" r:id="rId24"/>
    <p:sldId id="278" r:id="rId25"/>
    <p:sldId id="279" r:id="rId26"/>
    <p:sldId id="280" r:id="rId27"/>
    <p:sldId id="281" r:id="rId28"/>
    <p:sldId id="274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CC40-7F7A-3741-B23C-AC58C2EBCC11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ECF8-7EF7-B240-84D8-A7CEB43C2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4345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CC40-7F7A-3741-B23C-AC58C2EBCC11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ECF8-7EF7-B240-84D8-A7CEB43C2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2798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CC40-7F7A-3741-B23C-AC58C2EBCC11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ECF8-7EF7-B240-84D8-A7CEB43C2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195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CC40-7F7A-3741-B23C-AC58C2EBCC11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ECF8-7EF7-B240-84D8-A7CEB43C2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5665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CC40-7F7A-3741-B23C-AC58C2EBCC11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ECF8-7EF7-B240-84D8-A7CEB43C2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835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CC40-7F7A-3741-B23C-AC58C2EBCC11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ECF8-7EF7-B240-84D8-A7CEB43C2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7203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CC40-7F7A-3741-B23C-AC58C2EBCC11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ECF8-7EF7-B240-84D8-A7CEB43C2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6331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CC40-7F7A-3741-B23C-AC58C2EBCC11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ECF8-7EF7-B240-84D8-A7CEB43C2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0193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CC40-7F7A-3741-B23C-AC58C2EBCC11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ECF8-7EF7-B240-84D8-A7CEB43C2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9287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CC40-7F7A-3741-B23C-AC58C2EBCC11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ECF8-7EF7-B240-84D8-A7CEB43C2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767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CC40-7F7A-3741-B23C-AC58C2EBCC11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ECF8-7EF7-B240-84D8-A7CEB43C2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964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3CC40-7F7A-3741-B23C-AC58C2EBCC11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4ECF8-7EF7-B240-84D8-A7CEB43C2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4840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¿Como </a:t>
            </a:r>
            <a:r>
              <a:rPr lang="en-US" dirty="0" err="1" smtClean="0"/>
              <a:t>eres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soy_____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849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Velma</a:t>
            </a:r>
            <a:endParaRPr lang="en-US" dirty="0"/>
          </a:p>
        </p:txBody>
      </p:sp>
      <p:pic>
        <p:nvPicPr>
          <p:cNvPr id="5" name="Picture Placeholder 4" descr="th-5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66279" r="-66279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Ella </a:t>
            </a:r>
            <a:r>
              <a:rPr lang="en-US" dirty="0" err="1" smtClean="0"/>
              <a:t>es</a:t>
            </a:r>
            <a:r>
              <a:rPr lang="en-US" dirty="0" smtClean="0"/>
              <a:t> ________ y </a:t>
            </a:r>
            <a:r>
              <a:rPr lang="en-US" dirty="0" err="1" smtClean="0"/>
              <a:t>tiene</a:t>
            </a:r>
            <a:r>
              <a:rPr lang="en-US" dirty="0" smtClean="0"/>
              <a:t> 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022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Justin </a:t>
            </a:r>
            <a:r>
              <a:rPr lang="en-US" dirty="0" err="1" smtClean="0"/>
              <a:t>Bieber</a:t>
            </a:r>
            <a:endParaRPr lang="en-US" dirty="0"/>
          </a:p>
        </p:txBody>
      </p:sp>
      <p:pic>
        <p:nvPicPr>
          <p:cNvPr id="5" name="Picture Placeholder 4" descr="ebc3973b-8e28-3c79-89a0-be7d177812ca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48533" r="-48533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es</a:t>
            </a:r>
            <a:r>
              <a:rPr lang="en-US" dirty="0" smtClean="0"/>
              <a:t> ___________ y </a:t>
            </a:r>
            <a:r>
              <a:rPr lang="en-US" dirty="0" err="1" smtClean="0"/>
              <a:t>tiene</a:t>
            </a:r>
            <a:r>
              <a:rPr lang="en-US" dirty="0" smtClean="0"/>
              <a:t> 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106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Oprah</a:t>
            </a:r>
            <a:endParaRPr lang="en-US" dirty="0"/>
          </a:p>
        </p:txBody>
      </p:sp>
      <p:pic>
        <p:nvPicPr>
          <p:cNvPr id="5" name="Picture Placeholder 4" descr="th-15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6667" r="-1666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Ella </a:t>
            </a:r>
            <a:r>
              <a:rPr lang="en-US" dirty="0" err="1" smtClean="0"/>
              <a:t>es</a:t>
            </a:r>
            <a:r>
              <a:rPr lang="en-US" dirty="0" smtClean="0"/>
              <a:t> _________ y </a:t>
            </a:r>
            <a:r>
              <a:rPr lang="en-US" dirty="0" err="1" smtClean="0"/>
              <a:t>tiene</a:t>
            </a:r>
            <a:r>
              <a:rPr lang="en-US" dirty="0" smtClean="0"/>
              <a:t> _________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369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Amy </a:t>
            </a:r>
            <a:r>
              <a:rPr lang="en-US" dirty="0" err="1" smtClean="0"/>
              <a:t>Poehler</a:t>
            </a:r>
            <a:endParaRPr lang="en-US" dirty="0"/>
          </a:p>
        </p:txBody>
      </p:sp>
      <p:pic>
        <p:nvPicPr>
          <p:cNvPr id="5" name="Picture Placeholder 4" descr="th-4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31301" r="-31301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Ella </a:t>
            </a:r>
            <a:r>
              <a:rPr lang="en-US" dirty="0" err="1" smtClean="0"/>
              <a:t>es</a:t>
            </a:r>
            <a:r>
              <a:rPr lang="en-US" dirty="0" smtClean="0"/>
              <a:t> ________ ,y </a:t>
            </a:r>
            <a:r>
              <a:rPr lang="en-US" dirty="0" err="1" smtClean="0"/>
              <a:t>tiene</a:t>
            </a:r>
            <a:r>
              <a:rPr lang="en-US" dirty="0" smtClean="0"/>
              <a:t> 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716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Mila </a:t>
            </a:r>
            <a:r>
              <a:rPr lang="en-US" dirty="0" err="1" smtClean="0"/>
              <a:t>Kunis</a:t>
            </a:r>
            <a:endParaRPr lang="en-US" dirty="0"/>
          </a:p>
        </p:txBody>
      </p:sp>
      <p:pic>
        <p:nvPicPr>
          <p:cNvPr id="5" name="Picture Placeholder 4" descr="th-2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Ella </a:t>
            </a:r>
            <a:r>
              <a:rPr lang="en-US" dirty="0" err="1" smtClean="0"/>
              <a:t>es</a:t>
            </a:r>
            <a:r>
              <a:rPr lang="en-US" dirty="0" smtClean="0"/>
              <a:t> __________ ,y </a:t>
            </a:r>
            <a:r>
              <a:rPr lang="en-US" dirty="0" err="1" smtClean="0"/>
              <a:t>tiene</a:t>
            </a:r>
            <a:r>
              <a:rPr lang="en-US" dirty="0" smtClean="0"/>
              <a:t> __________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493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Justin Timberlake</a:t>
            </a:r>
            <a:endParaRPr lang="en-US" dirty="0"/>
          </a:p>
        </p:txBody>
      </p:sp>
      <p:pic>
        <p:nvPicPr>
          <p:cNvPr id="5" name="Picture Placeholder 4" descr="45279fa4-5d3c-3ed4-87eb-3e1649f2768b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50000" r="-5000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es</a:t>
            </a:r>
            <a:r>
              <a:rPr lang="en-US" dirty="0" smtClean="0"/>
              <a:t>  ___________ y </a:t>
            </a:r>
            <a:r>
              <a:rPr lang="en-US" dirty="0" err="1" smtClean="0"/>
              <a:t>tiene</a:t>
            </a:r>
            <a:r>
              <a:rPr lang="en-US" dirty="0" smtClean="0"/>
              <a:t> 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825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Superman</a:t>
            </a:r>
            <a:endParaRPr lang="en-US" dirty="0"/>
          </a:p>
        </p:txBody>
      </p:sp>
      <p:pic>
        <p:nvPicPr>
          <p:cNvPr id="5" name="Picture Placeholder 4" descr="th-13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l </a:t>
            </a:r>
            <a:r>
              <a:rPr lang="en-US" dirty="0" err="1" smtClean="0"/>
              <a:t>es</a:t>
            </a:r>
            <a:r>
              <a:rPr lang="en-US" dirty="0" smtClean="0"/>
              <a:t>  _______ y </a:t>
            </a:r>
            <a:r>
              <a:rPr lang="en-US" dirty="0" err="1" smtClean="0"/>
              <a:t>tiene</a:t>
            </a:r>
            <a:r>
              <a:rPr lang="en-US" dirty="0" smtClean="0"/>
              <a:t> 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570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Seconds of Summer</a:t>
            </a:r>
            <a:endParaRPr lang="en-US" dirty="0"/>
          </a:p>
        </p:txBody>
      </p:sp>
      <p:pic>
        <p:nvPicPr>
          <p:cNvPr id="5" name="Picture Placeholder 4" descr="th-6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2849" b="-12849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Ellos</a:t>
            </a:r>
            <a:r>
              <a:rPr lang="en-US" dirty="0" smtClean="0"/>
              <a:t> son __________ y _________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634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Jem</a:t>
            </a:r>
            <a:endParaRPr lang="en-US" dirty="0"/>
          </a:p>
        </p:txBody>
      </p:sp>
      <p:pic>
        <p:nvPicPr>
          <p:cNvPr id="5" name="Picture Placeholder 4" descr="th-8.jpeg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3118" t="6441" r="-3547" b="-6441"/>
          <a:stretch/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Ella </a:t>
            </a:r>
            <a:r>
              <a:rPr lang="en-US" dirty="0" err="1" smtClean="0"/>
              <a:t>es</a:t>
            </a:r>
            <a:r>
              <a:rPr lang="en-US" dirty="0" smtClean="0"/>
              <a:t> ________ y </a:t>
            </a:r>
            <a:r>
              <a:rPr lang="en-US" dirty="0" err="1" smtClean="0"/>
              <a:t>tiene</a:t>
            </a:r>
            <a:r>
              <a:rPr lang="en-US" dirty="0" smtClean="0"/>
              <a:t> 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210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Jennifer Lawrence</a:t>
            </a:r>
            <a:endParaRPr lang="en-US" dirty="0"/>
          </a:p>
        </p:txBody>
      </p:sp>
      <p:pic>
        <p:nvPicPr>
          <p:cNvPr id="5" name="Picture Placeholder 4" descr="b85da8cf-1af3-3901-b499-fc79193c581d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6250" b="-625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Ella </a:t>
            </a:r>
            <a:r>
              <a:rPr lang="en-US" dirty="0" err="1" smtClean="0"/>
              <a:t>es</a:t>
            </a:r>
            <a:r>
              <a:rPr lang="en-US" dirty="0" smtClean="0"/>
              <a:t> ______ y </a:t>
            </a:r>
            <a:r>
              <a:rPr lang="en-US" dirty="0" err="1" smtClean="0"/>
              <a:t>tiene</a:t>
            </a:r>
            <a:r>
              <a:rPr lang="en-US" dirty="0" smtClean="0"/>
              <a:t> _________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464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soy...(I am) When describing yourself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El/Ella </a:t>
            </a:r>
            <a:r>
              <a:rPr lang="en-US" dirty="0" err="1" smtClean="0">
                <a:solidFill>
                  <a:srgbClr val="FF0000"/>
                </a:solidFill>
              </a:rPr>
              <a:t>es</a:t>
            </a:r>
            <a:r>
              <a:rPr lang="en-US" dirty="0" smtClean="0">
                <a:solidFill>
                  <a:srgbClr val="FF0000"/>
                </a:solidFill>
              </a:rPr>
              <a:t>…..(</a:t>
            </a:r>
            <a:r>
              <a:rPr lang="en-US" dirty="0" err="1" smtClean="0">
                <a:solidFill>
                  <a:srgbClr val="FF0000"/>
                </a:solidFill>
              </a:rPr>
              <a:t>He/She</a:t>
            </a:r>
            <a:r>
              <a:rPr lang="en-US" dirty="0" smtClean="0">
                <a:solidFill>
                  <a:srgbClr val="FF0000"/>
                </a:solidFill>
              </a:rPr>
              <a:t> is___)When describing somebody else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 Pratt</a:t>
            </a:r>
            <a:endParaRPr lang="en-US" dirty="0"/>
          </a:p>
        </p:txBody>
      </p:sp>
      <p:pic>
        <p:nvPicPr>
          <p:cNvPr id="5" name="Picture Placeholder 4" descr="th-10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41324" r="-41324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smtClean="0"/>
              <a:t>______  </a:t>
            </a:r>
            <a:r>
              <a:rPr lang="en-US" dirty="0" smtClean="0"/>
              <a:t>y </a:t>
            </a:r>
            <a:r>
              <a:rPr lang="en-US" dirty="0" err="1" smtClean="0"/>
              <a:t>tiene</a:t>
            </a:r>
            <a:r>
              <a:rPr lang="en-US" dirty="0" smtClean="0"/>
              <a:t> ______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54116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Iggy Azalea</a:t>
            </a:r>
            <a:endParaRPr lang="en-US" dirty="0"/>
          </a:p>
        </p:txBody>
      </p:sp>
      <p:pic>
        <p:nvPicPr>
          <p:cNvPr id="5" name="Picture Placeholder 4" descr="th-9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2500" b="-1250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Ella </a:t>
            </a:r>
            <a:r>
              <a:rPr lang="en-US" dirty="0" err="1" smtClean="0"/>
              <a:t>es</a:t>
            </a:r>
            <a:r>
              <a:rPr lang="en-US" dirty="0" smtClean="0"/>
              <a:t> _______ , y </a:t>
            </a:r>
            <a:r>
              <a:rPr lang="en-US" dirty="0" err="1" smtClean="0"/>
              <a:t>tiene</a:t>
            </a:r>
            <a:r>
              <a:rPr lang="en-US" dirty="0" smtClean="0"/>
              <a:t> 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8838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Zach </a:t>
            </a:r>
            <a:r>
              <a:rPr lang="en-US" dirty="0" err="1" smtClean="0"/>
              <a:t>Effron</a:t>
            </a:r>
            <a:endParaRPr lang="en-US" dirty="0"/>
          </a:p>
        </p:txBody>
      </p:sp>
      <p:pic>
        <p:nvPicPr>
          <p:cNvPr id="5" name="Picture Placeholder 4" descr="th-11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46618" r="-4661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es</a:t>
            </a:r>
            <a:r>
              <a:rPr lang="en-US" dirty="0" smtClean="0"/>
              <a:t> _______  y </a:t>
            </a:r>
            <a:r>
              <a:rPr lang="en-US" dirty="0" err="1" smtClean="0"/>
              <a:t>tiene</a:t>
            </a:r>
            <a:r>
              <a:rPr lang="en-US" dirty="0" smtClean="0"/>
              <a:t> __________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40932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Barack Obama</a:t>
            </a:r>
            <a:endParaRPr lang="en-US" dirty="0"/>
          </a:p>
        </p:txBody>
      </p:sp>
      <p:pic>
        <p:nvPicPr>
          <p:cNvPr id="5" name="Picture Placeholder 4" descr="th-14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es</a:t>
            </a:r>
            <a:r>
              <a:rPr lang="en-US" dirty="0" smtClean="0"/>
              <a:t> ________ y </a:t>
            </a:r>
            <a:r>
              <a:rPr lang="en-US" dirty="0" err="1" smtClean="0"/>
              <a:t>tiene</a:t>
            </a:r>
            <a:r>
              <a:rPr lang="en-US" dirty="0" smtClean="0"/>
              <a:t> ___________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93259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Michelle Obama</a:t>
            </a:r>
            <a:endParaRPr lang="en-US" dirty="0"/>
          </a:p>
        </p:txBody>
      </p:sp>
      <p:pic>
        <p:nvPicPr>
          <p:cNvPr id="5" name="Picture Placeholder 4" descr="th-16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39286" r="-39286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Ella </a:t>
            </a:r>
            <a:r>
              <a:rPr lang="en-US" dirty="0" err="1" smtClean="0"/>
              <a:t>es</a:t>
            </a:r>
            <a:r>
              <a:rPr lang="en-US" dirty="0" smtClean="0"/>
              <a:t> _________  y </a:t>
            </a:r>
            <a:r>
              <a:rPr lang="en-US" dirty="0" err="1" smtClean="0"/>
              <a:t>tiene</a:t>
            </a:r>
            <a:r>
              <a:rPr lang="en-US" dirty="0" smtClean="0"/>
              <a:t>  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0216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Kelly </a:t>
            </a:r>
            <a:r>
              <a:rPr lang="en-US" dirty="0" err="1" smtClean="0"/>
              <a:t>Osbourne</a:t>
            </a:r>
            <a:endParaRPr lang="en-US" dirty="0"/>
          </a:p>
        </p:txBody>
      </p:sp>
      <p:pic>
        <p:nvPicPr>
          <p:cNvPr id="5" name="Picture Placeholder 4" descr="th-17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6250" b="-625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Ella </a:t>
            </a:r>
            <a:r>
              <a:rPr lang="en-US" dirty="0" err="1" smtClean="0"/>
              <a:t>tiene</a:t>
            </a:r>
            <a:r>
              <a:rPr lang="en-US" dirty="0" smtClean="0"/>
              <a:t> 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37839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Albert Einstein</a:t>
            </a:r>
            <a:endParaRPr lang="en-US" dirty="0"/>
          </a:p>
        </p:txBody>
      </p:sp>
      <p:pic>
        <p:nvPicPr>
          <p:cNvPr id="5" name="Picture Placeholder 4" descr="th-18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36957" r="-3695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es</a:t>
            </a:r>
            <a:r>
              <a:rPr lang="en-US" dirty="0" smtClean="0"/>
              <a:t> _______ y </a:t>
            </a:r>
            <a:r>
              <a:rPr lang="en-US" dirty="0" err="1" smtClean="0"/>
              <a:t>tiene</a:t>
            </a:r>
            <a:r>
              <a:rPr lang="en-US" dirty="0" smtClean="0"/>
              <a:t> 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12508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Emma Stone</a:t>
            </a:r>
            <a:endParaRPr lang="en-US" dirty="0"/>
          </a:p>
        </p:txBody>
      </p:sp>
      <p:pic>
        <p:nvPicPr>
          <p:cNvPr id="5" name="Picture Placeholder 4" descr="th-19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Ella </a:t>
            </a:r>
            <a:r>
              <a:rPr lang="en-US" dirty="0" err="1" smtClean="0"/>
              <a:t>es</a:t>
            </a:r>
            <a:r>
              <a:rPr lang="en-US" dirty="0" smtClean="0"/>
              <a:t> _________ y </a:t>
            </a:r>
            <a:r>
              <a:rPr lang="en-US" dirty="0" err="1" smtClean="0"/>
              <a:t>tiene</a:t>
            </a:r>
            <a:r>
              <a:rPr lang="en-US" dirty="0" smtClean="0"/>
              <a:t> 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86795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Barbie y Ken</a:t>
            </a:r>
            <a:endParaRPr lang="en-US" dirty="0"/>
          </a:p>
        </p:txBody>
      </p:sp>
      <p:pic>
        <p:nvPicPr>
          <p:cNvPr id="5" name="Picture Placeholder 4" descr="th-12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39286" r="-39286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Ellos</a:t>
            </a:r>
            <a:r>
              <a:rPr lang="en-US" dirty="0" smtClean="0"/>
              <a:t> son _______ y _________.  Ella </a:t>
            </a:r>
            <a:r>
              <a:rPr lang="en-US" dirty="0" err="1" smtClean="0"/>
              <a:t>tiene</a:t>
            </a:r>
            <a:r>
              <a:rPr lang="en-US" dirty="0" smtClean="0"/>
              <a:t> ________ y el </a:t>
            </a:r>
            <a:r>
              <a:rPr lang="en-US" dirty="0" err="1" smtClean="0"/>
              <a:t>tiene</a:t>
            </a:r>
            <a:r>
              <a:rPr lang="en-US" dirty="0" smtClean="0"/>
              <a:t> 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607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soy _____ (I am____)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alto(a)</a:t>
            </a:r>
          </a:p>
          <a:p>
            <a:r>
              <a:rPr lang="en-US" dirty="0" err="1" smtClean="0"/>
              <a:t>bajo</a:t>
            </a:r>
            <a:r>
              <a:rPr lang="en-US" dirty="0" smtClean="0"/>
              <a:t>(a)</a:t>
            </a:r>
          </a:p>
          <a:p>
            <a:r>
              <a:rPr lang="en-US" dirty="0" err="1" smtClean="0"/>
              <a:t>bonita</a:t>
            </a:r>
            <a:r>
              <a:rPr lang="en-US" dirty="0" smtClean="0"/>
              <a:t>/</a:t>
            </a:r>
            <a:r>
              <a:rPr lang="en-US" dirty="0" err="1" smtClean="0"/>
              <a:t>guapo</a:t>
            </a:r>
            <a:endParaRPr lang="en-US" dirty="0" smtClean="0"/>
          </a:p>
          <a:p>
            <a:r>
              <a:rPr lang="en-US" dirty="0" err="1" smtClean="0"/>
              <a:t>feo</a:t>
            </a:r>
            <a:r>
              <a:rPr lang="en-US" dirty="0" smtClean="0"/>
              <a:t> (a)</a:t>
            </a:r>
          </a:p>
          <a:p>
            <a:r>
              <a:rPr lang="en-US" dirty="0" err="1" smtClean="0"/>
              <a:t>bueno</a:t>
            </a:r>
            <a:r>
              <a:rPr lang="en-US" dirty="0" smtClean="0"/>
              <a:t>(a)/simpatico(a)</a:t>
            </a:r>
          </a:p>
          <a:p>
            <a:r>
              <a:rPr lang="en-US" dirty="0" err="1" smtClean="0"/>
              <a:t>comico</a:t>
            </a:r>
            <a:r>
              <a:rPr lang="en-US" dirty="0" smtClean="0"/>
              <a:t>(a)</a:t>
            </a:r>
          </a:p>
          <a:p>
            <a:r>
              <a:rPr lang="en-US" dirty="0" err="1" smtClean="0"/>
              <a:t>serio</a:t>
            </a:r>
            <a:r>
              <a:rPr lang="en-US" dirty="0" smtClean="0"/>
              <a:t>(a)</a:t>
            </a:r>
          </a:p>
          <a:p>
            <a:r>
              <a:rPr lang="en-US" dirty="0" err="1" smtClean="0"/>
              <a:t>atletico</a:t>
            </a:r>
            <a:r>
              <a:rPr lang="en-US" dirty="0" smtClean="0"/>
              <a:t>(a)</a:t>
            </a:r>
          </a:p>
          <a:p>
            <a:r>
              <a:rPr lang="en-US" dirty="0" err="1" smtClean="0"/>
              <a:t>timido</a:t>
            </a:r>
            <a:r>
              <a:rPr lang="en-US" dirty="0" smtClean="0"/>
              <a:t>(a)</a:t>
            </a:r>
          </a:p>
          <a:p>
            <a:r>
              <a:rPr lang="en-US" dirty="0" err="1" smtClean="0"/>
              <a:t>extrovertido</a:t>
            </a:r>
            <a:r>
              <a:rPr lang="en-US" dirty="0" smtClean="0"/>
              <a:t>(a)</a:t>
            </a:r>
          </a:p>
          <a:p>
            <a:r>
              <a:rPr lang="en-US" dirty="0" err="1" smtClean="0"/>
              <a:t>amistoso</a:t>
            </a:r>
            <a:r>
              <a:rPr lang="en-US" dirty="0" smtClean="0"/>
              <a:t>(a)</a:t>
            </a:r>
          </a:p>
          <a:p>
            <a:r>
              <a:rPr lang="en-US" dirty="0" err="1" smtClean="0"/>
              <a:t>estudioso</a:t>
            </a:r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tall</a:t>
            </a:r>
          </a:p>
          <a:p>
            <a:r>
              <a:rPr lang="en-US" dirty="0" smtClean="0"/>
              <a:t>short</a:t>
            </a:r>
          </a:p>
          <a:p>
            <a:r>
              <a:rPr lang="en-US" dirty="0" smtClean="0"/>
              <a:t>good-looking</a:t>
            </a:r>
          </a:p>
          <a:p>
            <a:r>
              <a:rPr lang="en-US" dirty="0" smtClean="0"/>
              <a:t>ugly</a:t>
            </a:r>
          </a:p>
          <a:p>
            <a:r>
              <a:rPr lang="en-US" dirty="0" smtClean="0"/>
              <a:t>Nice</a:t>
            </a:r>
          </a:p>
          <a:p>
            <a:r>
              <a:rPr lang="en-US" dirty="0" smtClean="0"/>
              <a:t>funny</a:t>
            </a:r>
          </a:p>
          <a:p>
            <a:r>
              <a:rPr lang="en-US" dirty="0" smtClean="0"/>
              <a:t>serious</a:t>
            </a:r>
          </a:p>
          <a:p>
            <a:r>
              <a:rPr lang="en-US" dirty="0" smtClean="0"/>
              <a:t>athletic</a:t>
            </a:r>
          </a:p>
          <a:p>
            <a:r>
              <a:rPr lang="en-US" dirty="0" smtClean="0"/>
              <a:t>shy</a:t>
            </a:r>
          </a:p>
          <a:p>
            <a:r>
              <a:rPr lang="en-US" dirty="0" smtClean="0"/>
              <a:t>outgoing</a:t>
            </a:r>
          </a:p>
          <a:p>
            <a:r>
              <a:rPr lang="en-US" dirty="0" smtClean="0"/>
              <a:t>friendly</a:t>
            </a:r>
          </a:p>
          <a:p>
            <a:r>
              <a:rPr lang="en-US" dirty="0" smtClean="0"/>
              <a:t>studious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971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soy____ (I am___)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vago</a:t>
            </a:r>
            <a:r>
              <a:rPr lang="en-US" dirty="0" smtClean="0"/>
              <a:t>/</a:t>
            </a:r>
            <a:r>
              <a:rPr lang="en-US" dirty="0" err="1" smtClean="0"/>
              <a:t>perezoso</a:t>
            </a:r>
            <a:r>
              <a:rPr lang="en-US" dirty="0" smtClean="0"/>
              <a:t>(a)</a:t>
            </a:r>
          </a:p>
          <a:p>
            <a:r>
              <a:rPr lang="en-US" dirty="0" err="1" smtClean="0"/>
              <a:t>trabajador</a:t>
            </a:r>
            <a:r>
              <a:rPr lang="en-US" dirty="0" smtClean="0"/>
              <a:t>(a)</a:t>
            </a:r>
          </a:p>
          <a:p>
            <a:r>
              <a:rPr lang="en-US" dirty="0" err="1" smtClean="0"/>
              <a:t>inteligente</a:t>
            </a:r>
            <a:endParaRPr lang="en-US" dirty="0" smtClean="0"/>
          </a:p>
          <a:p>
            <a:r>
              <a:rPr lang="en-US" dirty="0" err="1" smtClean="0"/>
              <a:t>interesante</a:t>
            </a:r>
            <a:endParaRPr lang="en-US" dirty="0" smtClean="0"/>
          </a:p>
          <a:p>
            <a:r>
              <a:rPr lang="en-US" dirty="0" err="1" smtClean="0"/>
              <a:t>malo</a:t>
            </a:r>
            <a:r>
              <a:rPr lang="en-US" dirty="0" smtClean="0"/>
              <a:t>(a)/</a:t>
            </a:r>
            <a:r>
              <a:rPr lang="en-US" dirty="0" err="1" smtClean="0"/>
              <a:t>antipatico</a:t>
            </a:r>
            <a:r>
              <a:rPr lang="en-US" dirty="0" smtClean="0"/>
              <a:t>(a)</a:t>
            </a:r>
          </a:p>
          <a:p>
            <a:r>
              <a:rPr lang="en-US" dirty="0" err="1" smtClean="0"/>
              <a:t>artistica</a:t>
            </a:r>
            <a:r>
              <a:rPr lang="en-US" dirty="0" smtClean="0"/>
              <a:t>(o)</a:t>
            </a:r>
          </a:p>
          <a:p>
            <a:r>
              <a:rPr lang="en-US" dirty="0" err="1" smtClean="0"/>
              <a:t>talentoso</a:t>
            </a:r>
            <a:r>
              <a:rPr lang="en-US" dirty="0" smtClean="0"/>
              <a:t>(a)</a:t>
            </a:r>
          </a:p>
          <a:p>
            <a:r>
              <a:rPr lang="en-US" dirty="0" err="1" smtClean="0"/>
              <a:t>pelirrojo</a:t>
            </a:r>
            <a:r>
              <a:rPr lang="en-US" dirty="0" smtClean="0"/>
              <a:t>(a)</a:t>
            </a:r>
          </a:p>
          <a:p>
            <a:r>
              <a:rPr lang="en-US" dirty="0" err="1" smtClean="0"/>
              <a:t>rubia</a:t>
            </a:r>
            <a:r>
              <a:rPr lang="en-US" dirty="0" smtClean="0"/>
              <a:t>(o)</a:t>
            </a:r>
          </a:p>
          <a:p>
            <a:r>
              <a:rPr lang="en-US" dirty="0" err="1" smtClean="0"/>
              <a:t>moreno</a:t>
            </a:r>
            <a:r>
              <a:rPr lang="en-US" dirty="0" smtClean="0"/>
              <a:t> (a)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lazy</a:t>
            </a:r>
          </a:p>
          <a:p>
            <a:r>
              <a:rPr lang="en-US" dirty="0" smtClean="0"/>
              <a:t>hard-working</a:t>
            </a:r>
          </a:p>
          <a:p>
            <a:r>
              <a:rPr lang="en-US" dirty="0" smtClean="0"/>
              <a:t>intelligent</a:t>
            </a:r>
          </a:p>
          <a:p>
            <a:r>
              <a:rPr lang="en-US" dirty="0" smtClean="0"/>
              <a:t>interesting</a:t>
            </a:r>
          </a:p>
          <a:p>
            <a:r>
              <a:rPr lang="en-US" dirty="0" smtClean="0"/>
              <a:t>mean</a:t>
            </a:r>
          </a:p>
          <a:p>
            <a:r>
              <a:rPr lang="en-US" dirty="0" smtClean="0"/>
              <a:t>artistic</a:t>
            </a:r>
          </a:p>
          <a:p>
            <a:r>
              <a:rPr lang="en-US" dirty="0" smtClean="0"/>
              <a:t>talented</a:t>
            </a:r>
          </a:p>
          <a:p>
            <a:r>
              <a:rPr lang="en-US" dirty="0" smtClean="0"/>
              <a:t>red-headed</a:t>
            </a:r>
          </a:p>
          <a:p>
            <a:r>
              <a:rPr lang="en-US" dirty="0" smtClean="0"/>
              <a:t>blond</a:t>
            </a:r>
          </a:p>
          <a:p>
            <a:r>
              <a:rPr lang="en-US" dirty="0" smtClean="0"/>
              <a:t>brunette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324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tengo</a:t>
            </a:r>
            <a:r>
              <a:rPr lang="en-US" dirty="0" smtClean="0"/>
              <a:t>.. (I have___) When describing your hair and your eyes 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Ella/El </a:t>
            </a:r>
            <a:r>
              <a:rPr lang="en-US" dirty="0" err="1" smtClean="0">
                <a:solidFill>
                  <a:srgbClr val="FF0000"/>
                </a:solidFill>
              </a:rPr>
              <a:t>tiene</a:t>
            </a:r>
            <a:r>
              <a:rPr lang="en-US" dirty="0" smtClean="0">
                <a:solidFill>
                  <a:srgbClr val="FF0000"/>
                </a:solidFill>
              </a:rPr>
              <a:t>…(</a:t>
            </a:r>
            <a:r>
              <a:rPr lang="en-US" dirty="0" err="1" smtClean="0">
                <a:solidFill>
                  <a:srgbClr val="FF0000"/>
                </a:solidFill>
              </a:rPr>
              <a:t>She/He</a:t>
            </a:r>
            <a:r>
              <a:rPr lang="en-US" dirty="0" smtClean="0">
                <a:solidFill>
                  <a:srgbClr val="FF0000"/>
                </a:solidFill>
              </a:rPr>
              <a:t> has___)When describing hair and eyes for another person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tengo</a:t>
            </a:r>
            <a:r>
              <a:rPr lang="en-US" dirty="0" smtClean="0"/>
              <a:t>____ (I have____)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pelo</a:t>
            </a:r>
            <a:r>
              <a:rPr lang="en-US" dirty="0" smtClean="0"/>
              <a:t> negro </a:t>
            </a:r>
          </a:p>
          <a:p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corto</a:t>
            </a:r>
            <a:endParaRPr lang="en-US" dirty="0" smtClean="0"/>
          </a:p>
          <a:p>
            <a:r>
              <a:rPr lang="en-US" dirty="0" err="1" smtClean="0"/>
              <a:t>pelo</a:t>
            </a:r>
            <a:r>
              <a:rPr lang="en-US" dirty="0" smtClean="0"/>
              <a:t> largo</a:t>
            </a:r>
          </a:p>
          <a:p>
            <a:r>
              <a:rPr lang="en-US" dirty="0" err="1" smtClean="0"/>
              <a:t>ojos</a:t>
            </a:r>
            <a:r>
              <a:rPr lang="en-US" dirty="0" smtClean="0"/>
              <a:t> </a:t>
            </a:r>
            <a:r>
              <a:rPr lang="en-US" dirty="0" err="1" smtClean="0"/>
              <a:t>azules</a:t>
            </a:r>
            <a:endParaRPr lang="en-US" dirty="0" smtClean="0"/>
          </a:p>
          <a:p>
            <a:r>
              <a:rPr lang="en-US" dirty="0" err="1" smtClean="0"/>
              <a:t>ojos</a:t>
            </a:r>
            <a:r>
              <a:rPr lang="en-US" dirty="0" smtClean="0"/>
              <a:t> </a:t>
            </a:r>
            <a:r>
              <a:rPr lang="en-US" dirty="0" err="1" smtClean="0"/>
              <a:t>verdes</a:t>
            </a:r>
            <a:endParaRPr lang="en-US" dirty="0" smtClean="0"/>
          </a:p>
          <a:p>
            <a:r>
              <a:rPr lang="en-US" dirty="0" err="1" smtClean="0"/>
              <a:t>ojos</a:t>
            </a:r>
            <a:r>
              <a:rPr lang="en-US" dirty="0" smtClean="0"/>
              <a:t> café/</a:t>
            </a:r>
            <a:r>
              <a:rPr lang="en-US" dirty="0" err="1" smtClean="0"/>
              <a:t>marrón</a:t>
            </a:r>
            <a:endParaRPr lang="en-US" dirty="0" smtClean="0"/>
          </a:p>
          <a:p>
            <a:r>
              <a:rPr lang="en-US" dirty="0" smtClean="0"/>
              <a:t>Ojos </a:t>
            </a:r>
            <a:r>
              <a:rPr lang="en-US" dirty="0" err="1" smtClean="0"/>
              <a:t>avellanos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black hair</a:t>
            </a:r>
          </a:p>
          <a:p>
            <a:r>
              <a:rPr lang="en-US" dirty="0" smtClean="0"/>
              <a:t>short hair</a:t>
            </a:r>
          </a:p>
          <a:p>
            <a:r>
              <a:rPr lang="en-US" dirty="0" smtClean="0"/>
              <a:t>long hair</a:t>
            </a:r>
          </a:p>
          <a:p>
            <a:r>
              <a:rPr lang="en-US" dirty="0" smtClean="0"/>
              <a:t>blue eyes</a:t>
            </a:r>
          </a:p>
          <a:p>
            <a:r>
              <a:rPr lang="en-US" dirty="0" smtClean="0"/>
              <a:t>green eyes</a:t>
            </a:r>
          </a:p>
          <a:p>
            <a:r>
              <a:rPr lang="en-US" dirty="0" smtClean="0"/>
              <a:t>brown eyes</a:t>
            </a:r>
          </a:p>
          <a:p>
            <a:r>
              <a:rPr lang="en-US" dirty="0" smtClean="0"/>
              <a:t>hazel eyes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055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Como </a:t>
            </a:r>
            <a:r>
              <a:rPr lang="en-US" dirty="0" err="1" smtClean="0"/>
              <a:t>es</a:t>
            </a:r>
            <a:r>
              <a:rPr lang="en-US" dirty="0" smtClean="0"/>
              <a:t> Tina Fey?</a:t>
            </a:r>
            <a:endParaRPr lang="en-US" dirty="0"/>
          </a:p>
        </p:txBody>
      </p:sp>
      <p:pic>
        <p:nvPicPr>
          <p:cNvPr id="8" name="Picture Placeholder 7" descr="th-3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0160" b="-10160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Ella </a:t>
            </a:r>
            <a:r>
              <a:rPr lang="en-US" dirty="0" err="1" smtClean="0"/>
              <a:t>es</a:t>
            </a:r>
            <a:r>
              <a:rPr lang="en-US" dirty="0" smtClean="0"/>
              <a:t> _______ y </a:t>
            </a:r>
            <a:r>
              <a:rPr lang="en-US" dirty="0" err="1" smtClean="0"/>
              <a:t>tiene</a:t>
            </a:r>
            <a:r>
              <a:rPr lang="en-US" dirty="0" smtClean="0"/>
              <a:t> 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669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Nicki </a:t>
            </a:r>
            <a:r>
              <a:rPr lang="en-US" dirty="0" err="1" smtClean="0"/>
              <a:t>Minaj</a:t>
            </a:r>
            <a:endParaRPr lang="en-US" dirty="0"/>
          </a:p>
        </p:txBody>
      </p:sp>
      <p:pic>
        <p:nvPicPr>
          <p:cNvPr id="5" name="Picture Placeholder 4" descr="th-1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Ella </a:t>
            </a:r>
            <a:r>
              <a:rPr lang="en-US" dirty="0" err="1" smtClean="0"/>
              <a:t>es</a:t>
            </a:r>
            <a:r>
              <a:rPr lang="en-US" dirty="0" smtClean="0"/>
              <a:t> ______,y </a:t>
            </a:r>
            <a:r>
              <a:rPr lang="en-US" dirty="0" err="1" smtClean="0"/>
              <a:t>tiene</a:t>
            </a:r>
            <a:r>
              <a:rPr lang="en-US" dirty="0" smtClean="0"/>
              <a:t> 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08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Taylor Swift</a:t>
            </a:r>
            <a:endParaRPr lang="en-US" dirty="0"/>
          </a:p>
        </p:txBody>
      </p:sp>
      <p:pic>
        <p:nvPicPr>
          <p:cNvPr id="5" name="Picture Placeholder 4" descr="7ec06c71-1564-325f-8bac-2c27857fe175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30000" r="-3000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Ella </a:t>
            </a:r>
            <a:r>
              <a:rPr lang="en-US" dirty="0" err="1" smtClean="0"/>
              <a:t>es</a:t>
            </a:r>
            <a:r>
              <a:rPr lang="en-US" dirty="0" smtClean="0"/>
              <a:t> _______,y </a:t>
            </a:r>
            <a:r>
              <a:rPr lang="en-US" dirty="0" err="1" smtClean="0"/>
              <a:t>tiene</a:t>
            </a:r>
            <a:r>
              <a:rPr lang="en-US" dirty="0" smtClean="0"/>
              <a:t>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194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358</Words>
  <Application>Microsoft Office PowerPoint</Application>
  <PresentationFormat>On-screen Show (4:3)</PresentationFormat>
  <Paragraphs>111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¿Como eres?</vt:lpstr>
      <vt:lpstr>Yo soy...(I am) When describing yourself</vt:lpstr>
      <vt:lpstr>Yo soy _____ (I am____)</vt:lpstr>
      <vt:lpstr>Yo soy____ (I am___)</vt:lpstr>
      <vt:lpstr>Yo tengo.. (I have___) When describing your hair and your eyes </vt:lpstr>
      <vt:lpstr>Yo tengo____ (I have____)</vt:lpstr>
      <vt:lpstr>Como es Tina Fey?</vt:lpstr>
      <vt:lpstr>Nicki Minaj</vt:lpstr>
      <vt:lpstr>Taylor Swift</vt:lpstr>
      <vt:lpstr>Velma</vt:lpstr>
      <vt:lpstr>Justin Bieber</vt:lpstr>
      <vt:lpstr>Oprah</vt:lpstr>
      <vt:lpstr>Amy Poehler</vt:lpstr>
      <vt:lpstr>Mila Kunis</vt:lpstr>
      <vt:lpstr>Justin Timberlake</vt:lpstr>
      <vt:lpstr>Superman</vt:lpstr>
      <vt:lpstr>5 Seconds of Summer</vt:lpstr>
      <vt:lpstr>Jem</vt:lpstr>
      <vt:lpstr>Jennifer Lawrence</vt:lpstr>
      <vt:lpstr>Chris Pratt</vt:lpstr>
      <vt:lpstr>Iggy Azalea</vt:lpstr>
      <vt:lpstr>Zach Effron</vt:lpstr>
      <vt:lpstr>Barack Obama</vt:lpstr>
      <vt:lpstr>Michelle Obama</vt:lpstr>
      <vt:lpstr>Kelly Osbourne</vt:lpstr>
      <vt:lpstr>Albert Einstein</vt:lpstr>
      <vt:lpstr>Emma Stone</vt:lpstr>
      <vt:lpstr>Barbie y Ken</vt:lpstr>
    </vt:vector>
  </TitlesOfParts>
  <Company>art4me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eres?</dc:title>
  <dc:creator>Manny Lop</dc:creator>
  <cp:lastModifiedBy>nathanm.melnik</cp:lastModifiedBy>
  <cp:revision>34</cp:revision>
  <dcterms:created xsi:type="dcterms:W3CDTF">2014-10-01T00:12:50Z</dcterms:created>
  <dcterms:modified xsi:type="dcterms:W3CDTF">2014-10-07T15:00:23Z</dcterms:modified>
</cp:coreProperties>
</file>