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51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764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15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93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78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50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46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07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0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96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74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32F7D-FC90-624F-A8AE-A60B58BF9336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25BD-4C3D-3C4B-9637-E8C70BE14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530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s-PR" dirty="0" smtClean="0"/>
              <a:t>Cuándo vas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4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hoy</a:t>
            </a:r>
          </a:p>
          <a:p>
            <a:r>
              <a:rPr lang="es-PR" dirty="0" smtClean="0"/>
              <a:t>esta noche</a:t>
            </a:r>
          </a:p>
          <a:p>
            <a:r>
              <a:rPr lang="es-PR" dirty="0" smtClean="0"/>
              <a:t>esta tarde</a:t>
            </a:r>
          </a:p>
          <a:p>
            <a:r>
              <a:rPr lang="es-PR" dirty="0" smtClean="0"/>
              <a:t>este fin de semana</a:t>
            </a:r>
          </a:p>
          <a:p>
            <a:r>
              <a:rPr lang="es-PR" dirty="0" smtClean="0"/>
              <a:t>siempre</a:t>
            </a:r>
          </a:p>
          <a:p>
            <a:r>
              <a:rPr lang="es-PR" dirty="0" smtClean="0"/>
              <a:t>nunca</a:t>
            </a:r>
          </a:p>
          <a:p>
            <a:r>
              <a:rPr lang="es-PR" dirty="0" smtClean="0"/>
              <a:t>a veces</a:t>
            </a:r>
          </a:p>
          <a:p>
            <a:r>
              <a:rPr lang="es-PR" dirty="0" smtClean="0"/>
              <a:t>casi</a:t>
            </a:r>
          </a:p>
          <a:p>
            <a:r>
              <a:rPr lang="es-PR" dirty="0" smtClean="0"/>
              <a:t>próximo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</a:t>
            </a:r>
          </a:p>
          <a:p>
            <a:r>
              <a:rPr lang="en-US" dirty="0" smtClean="0"/>
              <a:t>tonight</a:t>
            </a:r>
          </a:p>
          <a:p>
            <a:r>
              <a:rPr lang="en-US" dirty="0" smtClean="0"/>
              <a:t>this afternoon</a:t>
            </a:r>
          </a:p>
          <a:p>
            <a:r>
              <a:rPr lang="en-US" dirty="0" smtClean="0"/>
              <a:t>this weekend</a:t>
            </a:r>
          </a:p>
          <a:p>
            <a:r>
              <a:rPr lang="en-US" dirty="0" smtClean="0"/>
              <a:t>always</a:t>
            </a:r>
          </a:p>
          <a:p>
            <a:r>
              <a:rPr lang="en-US" dirty="0" smtClean="0"/>
              <a:t>never</a:t>
            </a:r>
          </a:p>
          <a:p>
            <a:r>
              <a:rPr lang="en-US" dirty="0" smtClean="0"/>
              <a:t>sometimes</a:t>
            </a:r>
          </a:p>
          <a:p>
            <a:r>
              <a:rPr lang="en-US" dirty="0" smtClean="0"/>
              <a:t>almost</a:t>
            </a:r>
          </a:p>
          <a:p>
            <a:r>
              <a:rPr lang="en-US" dirty="0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3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s-PR" dirty="0" smtClean="0"/>
              <a:t>Cuándo vas al parque?</a:t>
            </a:r>
          </a:p>
          <a:p>
            <a:r>
              <a:rPr lang="es-PR" dirty="0" smtClean="0"/>
              <a:t>¿Juegas baloncesto?</a:t>
            </a:r>
          </a:p>
          <a:p>
            <a:r>
              <a:rPr lang="es-PR" dirty="0"/>
              <a:t>¿Cuándo vas a </a:t>
            </a:r>
            <a:r>
              <a:rPr lang="es-PR" dirty="0" smtClean="0"/>
              <a:t>la cancha?</a:t>
            </a:r>
          </a:p>
          <a:p>
            <a:r>
              <a:rPr lang="es-PR" dirty="0" smtClean="0"/>
              <a:t>¿Cuándo vas al cine?</a:t>
            </a:r>
          </a:p>
          <a:p>
            <a:r>
              <a:rPr lang="es-PR" dirty="0" smtClean="0"/>
              <a:t>¿Tú comes carne?</a:t>
            </a:r>
          </a:p>
          <a:p>
            <a:r>
              <a:rPr lang="es-PR" dirty="0" smtClean="0"/>
              <a:t>¿Tú tomas leche?</a:t>
            </a:r>
          </a:p>
          <a:p>
            <a:r>
              <a:rPr lang="es-PR" dirty="0" smtClean="0"/>
              <a:t>¿Tú pagas la cuenta?</a:t>
            </a:r>
          </a:p>
          <a:p>
            <a:r>
              <a:rPr lang="es-PR" dirty="0" smtClean="0"/>
              <a:t>¿Tú bailas?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¿Cuándo vas a la fiesta?</a:t>
            </a:r>
          </a:p>
          <a:p>
            <a:r>
              <a:rPr lang="es-PR" dirty="0" smtClean="0"/>
              <a:t>¿Juegas fútbol americano?</a:t>
            </a:r>
          </a:p>
          <a:p>
            <a:r>
              <a:rPr lang="es-PR" dirty="0"/>
              <a:t>¿Cuándo vas a </a:t>
            </a:r>
            <a:r>
              <a:rPr lang="es-PR" dirty="0" smtClean="0"/>
              <a:t>la piscina?</a:t>
            </a:r>
          </a:p>
          <a:p>
            <a:r>
              <a:rPr lang="es-PR" dirty="0" smtClean="0"/>
              <a:t>¿Tú comes gofres?</a:t>
            </a:r>
          </a:p>
          <a:p>
            <a:r>
              <a:rPr lang="es-PR" dirty="0" smtClean="0"/>
              <a:t>¿Tú tomas refresco?</a:t>
            </a:r>
          </a:p>
          <a:p>
            <a:r>
              <a:rPr lang="es-PR" smtClean="0"/>
              <a:t>¿</a:t>
            </a:r>
            <a:r>
              <a:rPr lang="es-PR" dirty="0"/>
              <a:t>Tú </a:t>
            </a:r>
            <a:r>
              <a:rPr lang="es-PR" dirty="0" smtClean="0"/>
              <a:t>comes paella?</a:t>
            </a:r>
          </a:p>
          <a:p>
            <a:r>
              <a:rPr lang="es-PR" dirty="0" smtClean="0"/>
              <a:t>¿Tú hablas con tus amigos?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46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s-PR" dirty="0"/>
              <a:t>Cuándo vas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 </a:t>
            </a:r>
            <a:r>
              <a:rPr lang="en-US" dirty="0" err="1" smtClean="0"/>
              <a:t>escuela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parque</a:t>
            </a:r>
            <a:endParaRPr lang="en-US" dirty="0" smtClean="0"/>
          </a:p>
          <a:p>
            <a:r>
              <a:rPr lang="en-US" dirty="0" smtClean="0"/>
              <a:t>a la </a:t>
            </a:r>
            <a:r>
              <a:rPr lang="en-US" dirty="0" err="1" smtClean="0"/>
              <a:t>cancha</a:t>
            </a:r>
            <a:endParaRPr lang="en-US" dirty="0" smtClean="0"/>
          </a:p>
          <a:p>
            <a:r>
              <a:rPr lang="en-US" dirty="0" smtClean="0"/>
              <a:t>a la playa</a:t>
            </a:r>
          </a:p>
          <a:p>
            <a:r>
              <a:rPr lang="en-US" dirty="0" smtClean="0"/>
              <a:t>al cine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concierto</a:t>
            </a:r>
            <a:endParaRPr lang="en-US" dirty="0" smtClean="0"/>
          </a:p>
          <a:p>
            <a:r>
              <a:rPr lang="en-US" dirty="0" smtClean="0"/>
              <a:t>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/>
              <a:t>E</a:t>
            </a:r>
            <a:r>
              <a:rPr lang="en-US" dirty="0" err="1" smtClean="0"/>
              <a:t>spañol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63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</a:t>
            </a:r>
          </a:p>
          <a:p>
            <a:r>
              <a:rPr lang="en-US" dirty="0"/>
              <a:t>tonight</a:t>
            </a:r>
          </a:p>
          <a:p>
            <a:r>
              <a:rPr lang="en-US" dirty="0"/>
              <a:t>this afternoon</a:t>
            </a:r>
          </a:p>
          <a:p>
            <a:r>
              <a:rPr lang="en-US" dirty="0"/>
              <a:t>this weekend</a:t>
            </a:r>
          </a:p>
          <a:p>
            <a:r>
              <a:rPr lang="en-US" dirty="0"/>
              <a:t>always</a:t>
            </a:r>
          </a:p>
          <a:p>
            <a:r>
              <a:rPr lang="en-US" dirty="0"/>
              <a:t>never</a:t>
            </a:r>
          </a:p>
          <a:p>
            <a:r>
              <a:rPr lang="en-US" dirty="0"/>
              <a:t>sometimes</a:t>
            </a:r>
          </a:p>
          <a:p>
            <a:r>
              <a:rPr lang="en-US" dirty="0"/>
              <a:t>almost</a:t>
            </a:r>
          </a:p>
          <a:p>
            <a:r>
              <a:rPr lang="en-US" dirty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58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vas al </a:t>
            </a:r>
            <a:r>
              <a:rPr lang="en-US" dirty="0" err="1" smtClean="0"/>
              <a:t>parque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vas al cine?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vas a la playa?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vas al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comercial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96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going to do?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¿</a:t>
            </a:r>
            <a:r>
              <a:rPr lang="en-US" sz="4000" dirty="0" err="1" smtClean="0">
                <a:solidFill>
                  <a:srgbClr val="FF0000"/>
                </a:solidFill>
              </a:rPr>
              <a:t>Qué</a:t>
            </a:r>
            <a:r>
              <a:rPr lang="en-US" sz="4000" dirty="0" smtClean="0">
                <a:solidFill>
                  <a:srgbClr val="FF0000"/>
                </a:solidFill>
              </a:rPr>
              <a:t> vas a </a:t>
            </a:r>
            <a:r>
              <a:rPr lang="en-US" sz="4000" dirty="0" err="1" smtClean="0">
                <a:solidFill>
                  <a:srgbClr val="FF0000"/>
                </a:solidFill>
              </a:rPr>
              <a:t>hacer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64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going to ……..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Voy</a:t>
            </a:r>
            <a:r>
              <a:rPr lang="en-US" sz="3200" dirty="0" smtClean="0">
                <a:solidFill>
                  <a:srgbClr val="FF0000"/>
                </a:solidFill>
              </a:rPr>
              <a:t> a……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5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198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¿Cuándo vas?</vt:lpstr>
      <vt:lpstr>Slide 2</vt:lpstr>
      <vt:lpstr>Slide 3</vt:lpstr>
      <vt:lpstr>¿Cuándo vas?</vt:lpstr>
      <vt:lpstr>¿Qué significa?</vt:lpstr>
      <vt:lpstr>Exit ticket</vt:lpstr>
      <vt:lpstr>What are you going to do?</vt:lpstr>
      <vt:lpstr>I am going to ……..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Cuando vas?</dc:title>
  <dc:creator>Manny Lop</dc:creator>
  <cp:lastModifiedBy>nathanm.melnik</cp:lastModifiedBy>
  <cp:revision>14</cp:revision>
  <dcterms:created xsi:type="dcterms:W3CDTF">2014-10-14T10:56:28Z</dcterms:created>
  <dcterms:modified xsi:type="dcterms:W3CDTF">2014-10-17T18:38:52Z</dcterms:modified>
</cp:coreProperties>
</file>