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56" r:id="rId4"/>
    <p:sldId id="263" r:id="rId5"/>
    <p:sldId id="258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649BEF1C-5B94-D64F-8F7D-BDC1270ED253}">
          <p14:sldIdLst>
            <p14:sldId id="259"/>
            <p14:sldId id="260"/>
            <p14:sldId id="256"/>
            <p14:sldId id="263"/>
            <p14:sldId id="258"/>
            <p14:sldId id="262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55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44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383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2310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349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0182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613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807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214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3310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191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9FC96-AE2E-494A-B66E-50CD723C8B75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76104-7D02-084F-ABE9-86559538DB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3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they mean? ¿</a:t>
            </a:r>
            <a:r>
              <a:rPr lang="en-US" smtClean="0"/>
              <a:t>Qué </a:t>
            </a:r>
            <a:r>
              <a:rPr lang="en-US" dirty="0" err="1" smtClean="0"/>
              <a:t>significan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l</a:t>
            </a:r>
            <a:r>
              <a:rPr lang="en-US" dirty="0" err="1" smtClean="0"/>
              <a:t>unes</a:t>
            </a:r>
            <a:r>
              <a:rPr lang="en-US" dirty="0" smtClean="0"/>
              <a:t>  - day </a:t>
            </a:r>
            <a:r>
              <a:rPr lang="en-US" dirty="0"/>
              <a:t>of the </a:t>
            </a:r>
            <a:r>
              <a:rPr lang="en-US" dirty="0" smtClean="0"/>
              <a:t>moon/</a:t>
            </a:r>
            <a:r>
              <a:rPr lang="en-US" dirty="0" err="1" smtClean="0"/>
              <a:t>día</a:t>
            </a:r>
            <a:r>
              <a:rPr lang="en-US" dirty="0" smtClean="0"/>
              <a:t> de la </a:t>
            </a:r>
            <a:r>
              <a:rPr lang="en-US" dirty="0" err="1" smtClean="0"/>
              <a:t>luna</a:t>
            </a:r>
            <a:endParaRPr lang="en-US" dirty="0"/>
          </a:p>
          <a:p>
            <a:r>
              <a:rPr lang="en-US" dirty="0" err="1" smtClean="0"/>
              <a:t>martes</a:t>
            </a:r>
            <a:r>
              <a:rPr lang="en-US" dirty="0" smtClean="0"/>
              <a:t> - </a:t>
            </a:r>
            <a:r>
              <a:rPr lang="en-US" dirty="0"/>
              <a:t>day of </a:t>
            </a:r>
            <a:r>
              <a:rPr lang="en-US" dirty="0" smtClean="0"/>
              <a:t>Mars/god of war</a:t>
            </a:r>
            <a:endParaRPr lang="en-US" dirty="0"/>
          </a:p>
          <a:p>
            <a:r>
              <a:rPr lang="en-US" dirty="0" err="1" smtClean="0"/>
              <a:t>miércoles</a:t>
            </a:r>
            <a:r>
              <a:rPr lang="en-US" dirty="0" smtClean="0"/>
              <a:t> – day of Mercury/god of commerce</a:t>
            </a:r>
            <a:endParaRPr lang="en-US" dirty="0"/>
          </a:p>
          <a:p>
            <a:r>
              <a:rPr lang="en-US" dirty="0" err="1" smtClean="0"/>
              <a:t>jueves</a:t>
            </a:r>
            <a:r>
              <a:rPr lang="en-US" dirty="0" smtClean="0"/>
              <a:t> – day of Jupiter/Roman god similar to Zeus</a:t>
            </a:r>
            <a:endParaRPr lang="en-US" dirty="0"/>
          </a:p>
          <a:p>
            <a:r>
              <a:rPr lang="en-US" dirty="0" err="1" smtClean="0"/>
              <a:t>viernes</a:t>
            </a:r>
            <a:r>
              <a:rPr lang="en-US" dirty="0" smtClean="0"/>
              <a:t> – day of Venus/goddess of love</a:t>
            </a:r>
            <a:endParaRPr lang="en-US" dirty="0"/>
          </a:p>
          <a:p>
            <a:r>
              <a:rPr lang="en-US" dirty="0" err="1" smtClean="0"/>
              <a:t>sábado</a:t>
            </a:r>
            <a:r>
              <a:rPr lang="en-US" dirty="0" smtClean="0"/>
              <a:t> – </a:t>
            </a:r>
            <a:r>
              <a:rPr lang="en-US" dirty="0" err="1" smtClean="0"/>
              <a:t>Sabbat</a:t>
            </a:r>
            <a:r>
              <a:rPr lang="en-US" dirty="0" smtClean="0"/>
              <a:t>/day of rest</a:t>
            </a:r>
            <a:endParaRPr lang="en-US" dirty="0"/>
          </a:p>
          <a:p>
            <a:r>
              <a:rPr lang="en-US" dirty="0" smtClean="0"/>
              <a:t>Domingo – day of the lord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Monday - day of the moon</a:t>
            </a:r>
          </a:p>
          <a:p>
            <a:r>
              <a:rPr lang="en-US" dirty="0" smtClean="0"/>
              <a:t>Tuesday – named after </a:t>
            </a:r>
            <a:r>
              <a:rPr lang="en-US" dirty="0" err="1" smtClean="0"/>
              <a:t>norse</a:t>
            </a:r>
            <a:r>
              <a:rPr lang="en-US" dirty="0" smtClean="0"/>
              <a:t> god Tyr/god of law</a:t>
            </a:r>
          </a:p>
          <a:p>
            <a:r>
              <a:rPr lang="en-US" dirty="0" smtClean="0"/>
              <a:t>Wednesday – day to honor </a:t>
            </a:r>
            <a:r>
              <a:rPr lang="en-US" dirty="0" err="1" smtClean="0"/>
              <a:t>Wodan</a:t>
            </a:r>
            <a:r>
              <a:rPr lang="en-US" dirty="0" smtClean="0"/>
              <a:t> (Odin)/main god</a:t>
            </a:r>
          </a:p>
          <a:p>
            <a:r>
              <a:rPr lang="en-US" dirty="0" smtClean="0"/>
              <a:t>Thursday – named after </a:t>
            </a:r>
            <a:r>
              <a:rPr lang="en-US" dirty="0" err="1" smtClean="0"/>
              <a:t>norse</a:t>
            </a:r>
            <a:r>
              <a:rPr lang="en-US" dirty="0" smtClean="0"/>
              <a:t> god Thor</a:t>
            </a:r>
          </a:p>
          <a:p>
            <a:r>
              <a:rPr lang="en-US" dirty="0" smtClean="0"/>
              <a:t>Friday – named after goddess Frigg/wife </a:t>
            </a:r>
            <a:r>
              <a:rPr lang="en-US" smtClean="0"/>
              <a:t>of Odin</a:t>
            </a:r>
            <a:endParaRPr lang="en-US" dirty="0" smtClean="0"/>
          </a:p>
          <a:p>
            <a:r>
              <a:rPr lang="en-US" dirty="0" smtClean="0"/>
              <a:t>Saturday – day of Saturn</a:t>
            </a:r>
          </a:p>
          <a:p>
            <a:r>
              <a:rPr lang="en-US" dirty="0" smtClean="0"/>
              <a:t>Sunday – day of the sun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999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Días</a:t>
            </a:r>
            <a:r>
              <a:rPr lang="en-US" dirty="0" smtClean="0"/>
              <a:t> de la </a:t>
            </a:r>
            <a:r>
              <a:rPr lang="en-US" dirty="0" err="1" smtClean="0"/>
              <a:t>semana</a:t>
            </a:r>
            <a:r>
              <a:rPr lang="en-US" dirty="0" smtClean="0"/>
              <a:t>/Days of the week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lunes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martes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miércoles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jueves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viernes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sábado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domingo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días</a:t>
            </a:r>
            <a:r>
              <a:rPr lang="en-US" dirty="0" smtClean="0"/>
              <a:t> de la </a:t>
            </a:r>
            <a:r>
              <a:rPr lang="en-US" dirty="0" err="1" smtClean="0"/>
              <a:t>semana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lunes</a:t>
            </a:r>
            <a:endParaRPr lang="en-US" dirty="0" smtClean="0"/>
          </a:p>
          <a:p>
            <a:r>
              <a:rPr lang="en-US" dirty="0" err="1" smtClean="0"/>
              <a:t>martes</a:t>
            </a:r>
            <a:endParaRPr lang="en-US" dirty="0" smtClean="0"/>
          </a:p>
          <a:p>
            <a:r>
              <a:rPr lang="en-US" dirty="0" err="1" smtClean="0"/>
              <a:t>miércoles</a:t>
            </a:r>
            <a:endParaRPr lang="en-US" dirty="0" smtClean="0"/>
          </a:p>
          <a:p>
            <a:r>
              <a:rPr lang="en-US" dirty="0" err="1" smtClean="0"/>
              <a:t>jueves</a:t>
            </a:r>
            <a:endParaRPr lang="en-US" dirty="0" smtClean="0"/>
          </a:p>
          <a:p>
            <a:r>
              <a:rPr lang="en-US" dirty="0" err="1" smtClean="0"/>
              <a:t>viernes</a:t>
            </a:r>
            <a:endParaRPr lang="en-US" dirty="0" smtClean="0"/>
          </a:p>
          <a:p>
            <a:r>
              <a:rPr lang="en-US" dirty="0" err="1" smtClean="0"/>
              <a:t>sábado</a:t>
            </a:r>
            <a:endParaRPr lang="en-US" dirty="0"/>
          </a:p>
          <a:p>
            <a:r>
              <a:rPr lang="en-US" dirty="0" err="1" smtClean="0"/>
              <a:t>domingo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</a:p>
          <a:p>
            <a:r>
              <a:rPr lang="en-US" dirty="0" smtClean="0"/>
              <a:t>Tuesday </a:t>
            </a:r>
          </a:p>
          <a:p>
            <a:r>
              <a:rPr lang="en-US" dirty="0" smtClean="0"/>
              <a:t>Wednesday</a:t>
            </a:r>
          </a:p>
          <a:p>
            <a:r>
              <a:rPr lang="en-US" dirty="0" smtClean="0"/>
              <a:t>Thursday</a:t>
            </a:r>
          </a:p>
          <a:p>
            <a:r>
              <a:rPr lang="en-US" dirty="0" smtClean="0"/>
              <a:t>Friday</a:t>
            </a:r>
          </a:p>
          <a:p>
            <a:r>
              <a:rPr lang="en-US" dirty="0" smtClean="0"/>
              <a:t>Saturday</a:t>
            </a:r>
          </a:p>
          <a:p>
            <a:r>
              <a:rPr lang="en-US" dirty="0" smtClean="0"/>
              <a:t>Sunday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035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hoy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What day is today?</a:t>
            </a:r>
          </a:p>
          <a:p>
            <a:pPr lvl="1"/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…..				</a:t>
            </a:r>
            <a:r>
              <a:rPr lang="en-US" dirty="0" smtClean="0">
                <a:solidFill>
                  <a:srgbClr val="FF0000"/>
                </a:solidFill>
              </a:rPr>
              <a:t>Today is….</a:t>
            </a:r>
          </a:p>
          <a:p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/>
              <a:t>día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 smtClean="0"/>
              <a:t>mañana</a:t>
            </a:r>
            <a:r>
              <a:rPr lang="en-US" dirty="0" smtClean="0"/>
              <a:t>?  </a:t>
            </a:r>
            <a:r>
              <a:rPr lang="en-US" dirty="0" smtClean="0">
                <a:solidFill>
                  <a:srgbClr val="FF0000"/>
                </a:solidFill>
              </a:rPr>
              <a:t>What day is tomorrow?</a:t>
            </a:r>
          </a:p>
          <a:p>
            <a:pPr lvl="1"/>
            <a:r>
              <a:rPr lang="en-US" dirty="0" err="1" smtClean="0"/>
              <a:t>Mañana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……				</a:t>
            </a:r>
            <a:r>
              <a:rPr lang="en-US" dirty="0" smtClean="0">
                <a:solidFill>
                  <a:srgbClr val="FF0000"/>
                </a:solidFill>
              </a:rPr>
              <a:t>Tomorrow is…..</a:t>
            </a:r>
          </a:p>
          <a:p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ayer</a:t>
            </a:r>
            <a:r>
              <a:rPr lang="en-US" dirty="0" smtClean="0"/>
              <a:t>?  </a:t>
            </a:r>
            <a:r>
              <a:rPr lang="en-US" dirty="0" smtClean="0">
                <a:solidFill>
                  <a:srgbClr val="FF0000"/>
                </a:solidFill>
              </a:rPr>
              <a:t>What day was yesterday?</a:t>
            </a:r>
          </a:p>
          <a:p>
            <a:pPr lvl="1"/>
            <a:r>
              <a:rPr lang="en-US" dirty="0" smtClean="0"/>
              <a:t>Ayer </a:t>
            </a:r>
            <a:r>
              <a:rPr lang="en-US" dirty="0" err="1" smtClean="0"/>
              <a:t>fue</a:t>
            </a:r>
            <a:r>
              <a:rPr lang="en-US" dirty="0" smtClean="0"/>
              <a:t>…..				</a:t>
            </a:r>
            <a:r>
              <a:rPr lang="en-US" dirty="0" smtClean="0">
                <a:solidFill>
                  <a:srgbClr val="FF0000"/>
                </a:solidFill>
              </a:rPr>
              <a:t>Yesterday was…..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69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Por</a:t>
            </a:r>
            <a:r>
              <a:rPr lang="en-US" sz="2000" dirty="0" smtClean="0"/>
              <a:t> favor, </a:t>
            </a:r>
            <a:r>
              <a:rPr lang="en-US" sz="2000" dirty="0" err="1" smtClean="0"/>
              <a:t>escriban</a:t>
            </a:r>
            <a:r>
              <a:rPr lang="en-US" sz="2000" dirty="0" smtClean="0"/>
              <a:t> la </a:t>
            </a:r>
            <a:r>
              <a:rPr lang="en-US" sz="2000" dirty="0" err="1" smtClean="0"/>
              <a:t>pregunta</a:t>
            </a:r>
            <a:r>
              <a:rPr lang="en-US" sz="2000" dirty="0" smtClean="0"/>
              <a:t>, </a:t>
            </a:r>
            <a:r>
              <a:rPr lang="en-US" sz="2000" dirty="0" err="1" smtClean="0"/>
              <a:t>respuesta</a:t>
            </a:r>
            <a:r>
              <a:rPr lang="en-US" sz="2000" dirty="0" smtClean="0"/>
              <a:t> y </a:t>
            </a:r>
            <a:r>
              <a:rPr lang="en-US" sz="2000" dirty="0" err="1" smtClean="0"/>
              <a:t>peguen</a:t>
            </a:r>
            <a:r>
              <a:rPr lang="en-US" sz="2000" dirty="0" smtClean="0"/>
              <a:t> en el </a:t>
            </a:r>
            <a:r>
              <a:rPr lang="en-US" sz="2000" dirty="0" err="1" smtClean="0"/>
              <a:t>papel</a:t>
            </a:r>
            <a:r>
              <a:rPr lang="en-US" sz="2000" dirty="0" smtClean="0"/>
              <a:t> la </a:t>
            </a:r>
            <a:r>
              <a:rPr lang="en-US" sz="2000" dirty="0" err="1" smtClean="0"/>
              <a:t>respuesta</a:t>
            </a:r>
            <a:r>
              <a:rPr lang="en-US" sz="2000" dirty="0" smtClean="0"/>
              <a:t>.(Please write the question, the answer and glue the response in the construction paper.) 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sz="2400" dirty="0" smtClean="0"/>
              <a:t>						</a:t>
            </a:r>
            <a:r>
              <a:rPr lang="en-US" sz="2600" b="1" dirty="0" err="1" smtClean="0"/>
              <a:t>Días</a:t>
            </a:r>
            <a:r>
              <a:rPr lang="en-US" sz="2600" b="1" dirty="0" smtClean="0"/>
              <a:t> de la </a:t>
            </a:r>
            <a:r>
              <a:rPr lang="en-US" sz="2600" b="1" dirty="0" err="1" smtClean="0"/>
              <a:t>semana</a:t>
            </a:r>
            <a:r>
              <a:rPr lang="en-US" sz="2400" dirty="0" smtClean="0"/>
              <a:t>					</a:t>
            </a:r>
          </a:p>
          <a:p>
            <a:pPr marL="514350" indent="-514350"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hoy</a:t>
            </a:r>
            <a:r>
              <a:rPr lang="en-US" sz="2400" dirty="0" smtClean="0"/>
              <a:t>?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¿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ayer</a:t>
            </a:r>
            <a:r>
              <a:rPr lang="en-US" sz="2400" dirty="0" smtClean="0"/>
              <a:t>?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¿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mañana</a:t>
            </a:r>
            <a:r>
              <a:rPr lang="en-US" sz="2400" dirty="0" smtClean="0"/>
              <a:t>?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¿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voy</a:t>
            </a:r>
            <a:r>
              <a:rPr lang="en-US" sz="2400" dirty="0" smtClean="0"/>
              <a:t> a la </a:t>
            </a:r>
            <a:r>
              <a:rPr lang="en-US" sz="2400" dirty="0" err="1" smtClean="0"/>
              <a:t>iglesia</a:t>
            </a:r>
            <a:r>
              <a:rPr lang="en-US" sz="2400" dirty="0" smtClean="0"/>
              <a:t>? ?  </a:t>
            </a:r>
            <a:r>
              <a:rPr lang="en-US" sz="2400" dirty="0" smtClean="0">
                <a:solidFill>
                  <a:srgbClr val="FF0000"/>
                </a:solidFill>
              </a:rPr>
              <a:t>What day do I go to church?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Voy</a:t>
            </a:r>
            <a:r>
              <a:rPr lang="en-US" sz="2400" dirty="0" smtClean="0"/>
              <a:t> el___________</a:t>
            </a:r>
          </a:p>
          <a:p>
            <a:pPr marL="514350" indent="-514350">
              <a:buNone/>
            </a:pPr>
            <a:r>
              <a:rPr lang="en-US" sz="2400" dirty="0" smtClean="0"/>
              <a:t>¿ </a:t>
            </a:r>
            <a:r>
              <a:rPr lang="en-US" sz="2400" dirty="0" err="1" smtClean="0"/>
              <a:t>Cuál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el primer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semana</a:t>
            </a: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What is the first day of the week?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		El primer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_____________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Cuál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semana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nombrado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el </a:t>
            </a:r>
            <a:r>
              <a:rPr lang="en-US" sz="2400" dirty="0" err="1" smtClean="0"/>
              <a:t>dios</a:t>
            </a:r>
            <a:r>
              <a:rPr lang="en-US" sz="2400" dirty="0" smtClean="0"/>
              <a:t> </a:t>
            </a:r>
            <a:r>
              <a:rPr lang="en-US" sz="2400" dirty="0" err="1" smtClean="0"/>
              <a:t>Marte</a:t>
            </a: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What day was named after the god Mars? 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		 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__________________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¿ </a:t>
            </a:r>
            <a:r>
              <a:rPr lang="en-US" sz="2400" dirty="0" err="1" smtClean="0"/>
              <a:t>Cuál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semana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nombrado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el </a:t>
            </a:r>
            <a:r>
              <a:rPr lang="en-US" sz="2400" dirty="0" err="1" smtClean="0"/>
              <a:t>Sabbat</a:t>
            </a: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What day was named after the Sabbath?</a:t>
            </a:r>
          </a:p>
          <a:p>
            <a:pPr marL="514350" indent="-514350">
              <a:buNone/>
            </a:pPr>
            <a:r>
              <a:rPr lang="en-US" sz="2400" dirty="0" smtClean="0"/>
              <a:t>		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__________________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		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8322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Por</a:t>
            </a:r>
            <a:r>
              <a:rPr lang="en-US" sz="2000" dirty="0" smtClean="0"/>
              <a:t> favor, </a:t>
            </a:r>
            <a:r>
              <a:rPr lang="en-US" sz="2000" dirty="0" err="1" smtClean="0"/>
              <a:t>escriban</a:t>
            </a:r>
            <a:r>
              <a:rPr lang="en-US" sz="2000" dirty="0" smtClean="0"/>
              <a:t> la </a:t>
            </a:r>
            <a:r>
              <a:rPr lang="en-US" sz="2000" dirty="0" err="1" smtClean="0"/>
              <a:t>pregunta</a:t>
            </a:r>
            <a:r>
              <a:rPr lang="en-US" sz="2000" dirty="0" smtClean="0"/>
              <a:t>, </a:t>
            </a:r>
            <a:r>
              <a:rPr lang="en-US" sz="2000" dirty="0" err="1" smtClean="0"/>
              <a:t>respuesta</a:t>
            </a:r>
            <a:r>
              <a:rPr lang="en-US" sz="2000" dirty="0" smtClean="0"/>
              <a:t> y </a:t>
            </a:r>
            <a:r>
              <a:rPr lang="en-US" sz="2000" dirty="0" err="1" smtClean="0"/>
              <a:t>peguen</a:t>
            </a:r>
            <a:r>
              <a:rPr lang="en-US" sz="2000" dirty="0" smtClean="0"/>
              <a:t> en el </a:t>
            </a:r>
            <a:r>
              <a:rPr lang="en-US" sz="2000" dirty="0" err="1" smtClean="0"/>
              <a:t>papel</a:t>
            </a:r>
            <a:r>
              <a:rPr lang="en-US" sz="2000" dirty="0" smtClean="0"/>
              <a:t> la </a:t>
            </a:r>
            <a:r>
              <a:rPr lang="en-US" sz="2000" dirty="0" err="1" smtClean="0"/>
              <a:t>respuesta</a:t>
            </a:r>
            <a:r>
              <a:rPr lang="en-US" sz="2000" smtClean="0"/>
              <a:t>.(Please write the question, the answer and glue the response in the construction paper.) </a:t>
            </a:r>
            <a:endParaRPr lang="en-US" sz="2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None/>
            </a:pPr>
            <a:r>
              <a:rPr lang="en-US" sz="2400" dirty="0" smtClean="0"/>
              <a:t>							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Días</a:t>
            </a:r>
            <a:r>
              <a:rPr lang="en-US" sz="2400" b="1" dirty="0" smtClean="0"/>
              <a:t> de la </a:t>
            </a:r>
            <a:r>
              <a:rPr lang="en-US" sz="2400" b="1" dirty="0" err="1" smtClean="0"/>
              <a:t>semana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hoy</a:t>
            </a:r>
            <a:r>
              <a:rPr lang="en-US" sz="2400" dirty="0" smtClean="0"/>
              <a:t>? Hoy </a:t>
            </a:r>
            <a:r>
              <a:rPr lang="en-US" sz="2400" dirty="0" err="1" smtClean="0"/>
              <a:t>es</a:t>
            </a:r>
            <a:r>
              <a:rPr lang="en-US" sz="2400" dirty="0" smtClean="0"/>
              <a:t>……..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¿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ayer</a:t>
            </a:r>
            <a:r>
              <a:rPr lang="en-US" sz="2400" dirty="0" smtClean="0"/>
              <a:t>?  Ayer </a:t>
            </a:r>
            <a:r>
              <a:rPr lang="en-US" sz="2400" dirty="0" err="1" smtClean="0"/>
              <a:t>fue</a:t>
            </a:r>
            <a:r>
              <a:rPr lang="en-US" sz="2400" dirty="0" smtClean="0"/>
              <a:t>………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¿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mañana</a:t>
            </a:r>
            <a:r>
              <a:rPr lang="en-US" sz="2400" dirty="0" smtClean="0"/>
              <a:t>?  </a:t>
            </a:r>
            <a:r>
              <a:rPr lang="en-US" sz="2400" dirty="0" err="1" smtClean="0"/>
              <a:t>Mañana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……..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¿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voy</a:t>
            </a:r>
            <a:r>
              <a:rPr lang="en-US" sz="2400" dirty="0" smtClean="0"/>
              <a:t> a la </a:t>
            </a:r>
            <a:r>
              <a:rPr lang="en-US" sz="2400" dirty="0" err="1" smtClean="0"/>
              <a:t>iglesia</a:t>
            </a:r>
            <a:r>
              <a:rPr lang="en-US" sz="2400" dirty="0" smtClean="0"/>
              <a:t>?  </a:t>
            </a:r>
            <a:r>
              <a:rPr lang="en-US" sz="2400" dirty="0" smtClean="0">
                <a:solidFill>
                  <a:srgbClr val="FF0000"/>
                </a:solidFill>
              </a:rPr>
              <a:t>What day do I go to church?</a:t>
            </a:r>
          </a:p>
          <a:p>
            <a:pPr marL="514350" indent="-514350">
              <a:buNone/>
            </a:pPr>
            <a:r>
              <a:rPr lang="en-US" sz="2400" dirty="0" smtClean="0"/>
              <a:t>		</a:t>
            </a:r>
            <a:r>
              <a:rPr lang="en-US" sz="2400" dirty="0" err="1" smtClean="0"/>
              <a:t>Voy</a:t>
            </a:r>
            <a:r>
              <a:rPr lang="en-US" sz="2400" dirty="0" smtClean="0"/>
              <a:t> el___________</a:t>
            </a:r>
          </a:p>
          <a:p>
            <a:pPr marL="514350" indent="-514350">
              <a:buNone/>
            </a:pPr>
            <a:r>
              <a:rPr lang="en-US" sz="2400" dirty="0" smtClean="0"/>
              <a:t>¿ </a:t>
            </a:r>
            <a:r>
              <a:rPr lang="en-US" sz="2400" dirty="0" err="1" smtClean="0"/>
              <a:t>Cuál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el primer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semana</a:t>
            </a: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What is the first day of the week?</a:t>
            </a:r>
          </a:p>
          <a:p>
            <a:pPr marL="514350" indent="-514350">
              <a:buNone/>
            </a:pPr>
            <a:r>
              <a:rPr lang="en-US" sz="2400" dirty="0" smtClean="0"/>
              <a:t>		El primer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_____________</a:t>
            </a:r>
          </a:p>
          <a:p>
            <a:pPr marL="514350" indent="-514350">
              <a:buNone/>
            </a:pPr>
            <a:r>
              <a:rPr lang="en-US" sz="2400" dirty="0" smtClean="0"/>
              <a:t>¿</a:t>
            </a:r>
            <a:r>
              <a:rPr lang="en-US" sz="2400" dirty="0" err="1" smtClean="0"/>
              <a:t>Cuál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semana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nombrado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el </a:t>
            </a:r>
            <a:r>
              <a:rPr lang="en-US" sz="2400" dirty="0" err="1" smtClean="0"/>
              <a:t>dios</a:t>
            </a:r>
            <a:r>
              <a:rPr lang="en-US" sz="2400" dirty="0" smtClean="0"/>
              <a:t> </a:t>
            </a:r>
            <a:r>
              <a:rPr lang="en-US" sz="2400" dirty="0" err="1" smtClean="0"/>
              <a:t>Marte</a:t>
            </a:r>
            <a:r>
              <a:rPr lang="en-US" sz="2400" dirty="0" smtClean="0"/>
              <a:t>?  </a:t>
            </a:r>
            <a:r>
              <a:rPr lang="en-US" sz="2400" dirty="0" smtClean="0">
                <a:solidFill>
                  <a:srgbClr val="FF0000"/>
                </a:solidFill>
              </a:rPr>
              <a:t>What day was named after the god Mars? </a:t>
            </a:r>
          </a:p>
          <a:p>
            <a:pPr marL="514350" indent="-514350">
              <a:buNone/>
            </a:pPr>
            <a:r>
              <a:rPr lang="en-US" sz="2400" dirty="0" smtClean="0"/>
              <a:t>		 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__________________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¿ </a:t>
            </a:r>
            <a:r>
              <a:rPr lang="en-US" sz="2400" dirty="0" err="1" smtClean="0"/>
              <a:t>Cuál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semana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nombrado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el </a:t>
            </a:r>
            <a:r>
              <a:rPr lang="en-US" sz="2400" dirty="0" err="1" smtClean="0"/>
              <a:t>dios</a:t>
            </a:r>
            <a:r>
              <a:rPr lang="en-US" sz="2400" dirty="0" smtClean="0"/>
              <a:t> </a:t>
            </a:r>
            <a:r>
              <a:rPr lang="en-US" sz="2400" dirty="0" err="1" smtClean="0"/>
              <a:t>mercurio</a:t>
            </a:r>
            <a:r>
              <a:rPr lang="en-US" sz="2400" dirty="0" smtClean="0"/>
              <a:t>? </a:t>
            </a:r>
            <a:r>
              <a:rPr lang="en-US" sz="2400" dirty="0" smtClean="0">
                <a:solidFill>
                  <a:srgbClr val="FF0000"/>
                </a:solidFill>
              </a:rPr>
              <a:t>What day was named after the god 															Mercury?</a:t>
            </a:r>
          </a:p>
          <a:p>
            <a:pPr marL="514350" indent="-514350">
              <a:buNone/>
            </a:pPr>
            <a:r>
              <a:rPr lang="en-US" sz="2400" dirty="0" smtClean="0"/>
              <a:t>		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__________________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		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83223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 the 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Monday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Tuesday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Wednesday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Thursday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Friday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Saturday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Sunday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sábado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jueves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lunes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viernes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domingo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miércoles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martes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48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239</Words>
  <Application>Microsoft Office PowerPoint</Application>
  <PresentationFormat>On-screen Show (4:3)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do they mean? ¿Qué significan?</vt:lpstr>
      <vt:lpstr>Días de la semana/Days of the week</vt:lpstr>
      <vt:lpstr>Los días de la semana</vt:lpstr>
      <vt:lpstr>Slide 4</vt:lpstr>
      <vt:lpstr>Por favor, escriban la pregunta, respuesta y peguen en el papel la respuesta.(Please write the question, the answer and glue the response in the construction paper.) </vt:lpstr>
      <vt:lpstr>Por favor, escriban la pregunta, respuesta y peguen en el papel la respuesta.(Please write the question, the answer and glue the response in the construction paper.) </vt:lpstr>
      <vt:lpstr>Match the days</vt:lpstr>
    </vt:vector>
  </TitlesOfParts>
  <Company>art4me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dias de la semana</dc:title>
  <dc:creator>Manny Lop</dc:creator>
  <cp:lastModifiedBy>nathanm.melnik</cp:lastModifiedBy>
  <cp:revision>59</cp:revision>
  <dcterms:created xsi:type="dcterms:W3CDTF">2014-09-01T15:12:30Z</dcterms:created>
  <dcterms:modified xsi:type="dcterms:W3CDTF">2014-09-12T17:17:10Z</dcterms:modified>
</cp:coreProperties>
</file>