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5AEB3B8-33E3-DA47-AF28-BFEDA7024B45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70DE50C-F7D7-9645-A32D-3D2CA2825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saludos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greetings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920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saludos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uenos</a:t>
            </a:r>
            <a:r>
              <a:rPr lang="en-US" dirty="0" smtClean="0"/>
              <a:t> </a:t>
            </a:r>
            <a:r>
              <a:rPr lang="en-US" dirty="0" err="1" smtClean="0"/>
              <a:t>días</a:t>
            </a:r>
            <a:endParaRPr lang="en-US" dirty="0" smtClean="0"/>
          </a:p>
          <a:p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endParaRPr lang="en-US" dirty="0" smtClean="0"/>
          </a:p>
          <a:p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noches</a:t>
            </a:r>
            <a:endParaRPr lang="en-US" dirty="0" smtClean="0"/>
          </a:p>
          <a:p>
            <a:r>
              <a:rPr lang="en-US" dirty="0" err="1" smtClean="0"/>
              <a:t>hola</a:t>
            </a:r>
            <a:r>
              <a:rPr lang="en-US" dirty="0" smtClean="0"/>
              <a:t> </a:t>
            </a:r>
          </a:p>
          <a:p>
            <a:r>
              <a:rPr lang="en-US" dirty="0" smtClean="0"/>
              <a:t>adios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favor</a:t>
            </a:r>
          </a:p>
          <a:p>
            <a:r>
              <a:rPr lang="en-US" dirty="0" err="1" smtClean="0"/>
              <a:t>perdón</a:t>
            </a:r>
            <a:endParaRPr lang="en-US" dirty="0" smtClean="0"/>
          </a:p>
          <a:p>
            <a:r>
              <a:rPr lang="en-US" dirty="0" smtClean="0"/>
              <a:t>mucho gusto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morning	</a:t>
            </a:r>
          </a:p>
          <a:p>
            <a:r>
              <a:rPr lang="en-US" dirty="0" smtClean="0"/>
              <a:t>good afternoon</a:t>
            </a:r>
          </a:p>
          <a:p>
            <a:r>
              <a:rPr lang="en-US" dirty="0" smtClean="0"/>
              <a:t>good night</a:t>
            </a:r>
          </a:p>
          <a:p>
            <a:r>
              <a:rPr lang="en-US" dirty="0" smtClean="0"/>
              <a:t>hello</a:t>
            </a:r>
          </a:p>
          <a:p>
            <a:r>
              <a:rPr lang="en-US" dirty="0" smtClean="0"/>
              <a:t>goodbye</a:t>
            </a:r>
          </a:p>
          <a:p>
            <a:r>
              <a:rPr lang="en-US" dirty="0" smtClean="0"/>
              <a:t>please</a:t>
            </a:r>
          </a:p>
          <a:p>
            <a:r>
              <a:rPr lang="en-US" dirty="0" smtClean="0"/>
              <a:t>sorry</a:t>
            </a:r>
          </a:p>
          <a:p>
            <a:r>
              <a:rPr lang="en-US" dirty="0" smtClean="0"/>
              <a:t>nice to meet you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708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Practice, take turns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r>
              <a:rPr lang="en-US" dirty="0" smtClean="0"/>
              <a:t>, </a:t>
            </a:r>
            <a:r>
              <a:rPr lang="en-US" dirty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estoy</a:t>
            </a:r>
            <a:r>
              <a:rPr lang="en-US" dirty="0" smtClean="0"/>
              <a:t> ____- </a:t>
            </a:r>
            <a:r>
              <a:rPr lang="en-US" dirty="0"/>
              <a:t>¿Y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estoy</a:t>
            </a:r>
            <a:r>
              <a:rPr lang="en-US" dirty="0" smtClean="0"/>
              <a:t> ___________</a:t>
            </a:r>
          </a:p>
          <a:p>
            <a:r>
              <a:rPr lang="en-US" dirty="0" err="1" smtClean="0"/>
              <a:t>Perdón</a:t>
            </a:r>
            <a:r>
              <a:rPr lang="en-US" dirty="0" smtClean="0"/>
              <a:t>, </a:t>
            </a:r>
            <a:r>
              <a:rPr lang="en-US" dirty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llamo</a:t>
            </a:r>
            <a:r>
              <a:rPr lang="en-US" dirty="0" smtClean="0"/>
              <a:t>__________ </a:t>
            </a:r>
            <a:r>
              <a:rPr lang="en-US" dirty="0"/>
              <a:t>¿Y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llamo</a:t>
            </a:r>
            <a:r>
              <a:rPr lang="en-US" dirty="0" smtClean="0"/>
              <a:t> __________. </a:t>
            </a:r>
            <a:r>
              <a:rPr lang="en-US" dirty="0"/>
              <a:t>M</a:t>
            </a:r>
            <a:r>
              <a:rPr lang="en-US" dirty="0" smtClean="0"/>
              <a:t>ucho gusto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13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Buenos </a:t>
            </a:r>
            <a:r>
              <a:rPr lang="en-US" dirty="0" err="1" smtClean="0"/>
              <a:t>días</a:t>
            </a:r>
            <a:r>
              <a:rPr lang="en-US" dirty="0" smtClean="0"/>
              <a:t>, </a:t>
            </a:r>
            <a:r>
              <a:rPr lang="en-US" dirty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/>
              <a:t>?</a:t>
            </a:r>
          </a:p>
          <a:p>
            <a:r>
              <a:rPr lang="en-US" dirty="0" err="1"/>
              <a:t>estoy</a:t>
            </a:r>
            <a:r>
              <a:rPr lang="en-US" dirty="0"/>
              <a:t> </a:t>
            </a:r>
            <a:r>
              <a:rPr lang="en-US" dirty="0" smtClean="0"/>
              <a:t>________</a:t>
            </a:r>
            <a:r>
              <a:rPr lang="en-US" dirty="0"/>
              <a:t>- ¿Y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estoy</a:t>
            </a:r>
            <a:r>
              <a:rPr lang="en-US" dirty="0"/>
              <a:t> </a:t>
            </a:r>
            <a:r>
              <a:rPr lang="en-US" dirty="0" smtClean="0"/>
              <a:t>___________</a:t>
            </a:r>
          </a:p>
          <a:p>
            <a:r>
              <a:rPr lang="en-US" dirty="0" smtClean="0"/>
              <a:t> </a:t>
            </a:r>
            <a:r>
              <a:rPr lang="en-US" dirty="0"/>
              <a:t>¿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mi </a:t>
            </a:r>
            <a:r>
              <a:rPr lang="en-US" dirty="0" err="1" smtClean="0"/>
              <a:t>cumpleaños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el________de</a:t>
            </a:r>
            <a:r>
              <a:rPr lang="en-US" dirty="0" smtClean="0"/>
              <a:t>________</a:t>
            </a:r>
            <a:endParaRPr lang="en-US" dirty="0"/>
          </a:p>
          <a:p>
            <a:r>
              <a:rPr lang="en-US" dirty="0" smtClean="0"/>
              <a:t>Gracias!</a:t>
            </a:r>
            <a:endParaRPr lang="en-US" dirty="0"/>
          </a:p>
          <a:p>
            <a:r>
              <a:rPr lang="en-US" dirty="0"/>
              <a:t>de 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369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Buenas</a:t>
            </a:r>
            <a:r>
              <a:rPr lang="en-US" dirty="0"/>
              <a:t> </a:t>
            </a:r>
            <a:r>
              <a:rPr lang="en-US" dirty="0" err="1" smtClean="0"/>
              <a:t>noches</a:t>
            </a:r>
            <a:r>
              <a:rPr lang="en-US" dirty="0" smtClean="0"/>
              <a:t>, </a:t>
            </a:r>
            <a:r>
              <a:rPr lang="en-US" dirty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/>
              <a:t>?</a:t>
            </a:r>
          </a:p>
          <a:p>
            <a:r>
              <a:rPr lang="en-US" dirty="0" err="1"/>
              <a:t>estoy</a:t>
            </a:r>
            <a:r>
              <a:rPr lang="en-US" dirty="0"/>
              <a:t> ____- ¿Y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estoy</a:t>
            </a:r>
            <a:r>
              <a:rPr lang="en-US" dirty="0"/>
              <a:t> ___________</a:t>
            </a:r>
          </a:p>
          <a:p>
            <a:r>
              <a:rPr lang="en-US" dirty="0"/>
              <a:t>¿Como </a:t>
            </a:r>
            <a:r>
              <a:rPr lang="en-US" dirty="0" err="1"/>
              <a:t>te</a:t>
            </a:r>
            <a:r>
              <a:rPr lang="en-US" dirty="0"/>
              <a:t> llamas?</a:t>
            </a:r>
          </a:p>
          <a:p>
            <a:r>
              <a:rPr lang="en-US" dirty="0"/>
              <a:t>me </a:t>
            </a:r>
            <a:r>
              <a:rPr lang="en-US" dirty="0" err="1"/>
              <a:t>llamo</a:t>
            </a:r>
            <a:r>
              <a:rPr lang="en-US" dirty="0"/>
              <a:t>__________ ¿Y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me </a:t>
            </a:r>
            <a:r>
              <a:rPr lang="en-US" dirty="0" err="1"/>
              <a:t>llamo</a:t>
            </a:r>
            <a:r>
              <a:rPr lang="en-US" dirty="0"/>
              <a:t> __________. </a:t>
            </a:r>
            <a:endParaRPr lang="en-US" dirty="0" smtClean="0"/>
          </a:p>
          <a:p>
            <a:r>
              <a:rPr lang="en-US" dirty="0"/>
              <a:t>¿Como </a:t>
            </a:r>
            <a:r>
              <a:rPr lang="en-US" dirty="0" smtClean="0"/>
              <a:t>se </a:t>
            </a:r>
            <a:r>
              <a:rPr lang="en-US" dirty="0" err="1" smtClean="0"/>
              <a:t>escribe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escribe</a:t>
            </a:r>
            <a:r>
              <a:rPr lang="en-US" dirty="0" smtClean="0"/>
              <a:t> _______</a:t>
            </a:r>
          </a:p>
          <a:p>
            <a:r>
              <a:rPr lang="en-US" dirty="0" smtClean="0"/>
              <a:t>Gracias</a:t>
            </a:r>
            <a:endParaRPr lang="en-US" dirty="0"/>
          </a:p>
          <a:p>
            <a:r>
              <a:rPr lang="en-US" dirty="0"/>
              <a:t>de 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129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Buenos </a:t>
            </a:r>
            <a:r>
              <a:rPr lang="en-US" dirty="0" err="1" smtClean="0"/>
              <a:t>días</a:t>
            </a:r>
            <a:r>
              <a:rPr lang="en-US" dirty="0"/>
              <a:t>,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/>
              <a:t>?</a:t>
            </a:r>
          </a:p>
          <a:p>
            <a:r>
              <a:rPr lang="en-US" dirty="0" err="1"/>
              <a:t>estoy</a:t>
            </a:r>
            <a:r>
              <a:rPr lang="en-US" dirty="0"/>
              <a:t> ________- ¿Y </a:t>
            </a:r>
            <a:r>
              <a:rPr lang="en-US" dirty="0" err="1" smtClean="0"/>
              <a:t>tú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estoy</a:t>
            </a:r>
            <a:r>
              <a:rPr lang="en-US" dirty="0"/>
              <a:t> ___________</a:t>
            </a:r>
          </a:p>
          <a:p>
            <a:r>
              <a:rPr lang="en-US" dirty="0" err="1" smtClean="0"/>
              <a:t>Perdón</a:t>
            </a:r>
            <a:r>
              <a:rPr lang="en-US" dirty="0"/>
              <a:t>, ¿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</a:t>
            </a:r>
            <a:endParaRPr lang="en-US" dirty="0"/>
          </a:p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_______________</a:t>
            </a:r>
            <a:endParaRPr lang="en-US" dirty="0"/>
          </a:p>
          <a:p>
            <a:r>
              <a:rPr lang="en-US" dirty="0"/>
              <a:t>Gracias!</a:t>
            </a:r>
          </a:p>
          <a:p>
            <a:r>
              <a:rPr lang="en-US" dirty="0"/>
              <a:t>de 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327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</a:t>
            </a:r>
            <a:r>
              <a:rPr lang="en-US" smtClean="0"/>
              <a:t>correct greeting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9:45 am __________</a:t>
            </a:r>
          </a:p>
          <a:p>
            <a:r>
              <a:rPr lang="en-US" dirty="0" smtClean="0"/>
              <a:t>10:30 pm __________</a:t>
            </a:r>
          </a:p>
          <a:p>
            <a:r>
              <a:rPr lang="en-US" dirty="0" smtClean="0"/>
              <a:t>12:05 pm _____________</a:t>
            </a:r>
          </a:p>
          <a:p>
            <a:r>
              <a:rPr lang="en-US" dirty="0" smtClean="0"/>
              <a:t>11:20 am ___________</a:t>
            </a:r>
          </a:p>
          <a:p>
            <a:r>
              <a:rPr lang="en-US" dirty="0" smtClean="0"/>
              <a:t>2:10 pm ___________</a:t>
            </a:r>
          </a:p>
          <a:p>
            <a:r>
              <a:rPr lang="en-US" dirty="0" smtClean="0"/>
              <a:t>5:00 pm ___________</a:t>
            </a:r>
          </a:p>
          <a:p>
            <a:r>
              <a:rPr lang="en-US" dirty="0" smtClean="0"/>
              <a:t>5:00 am ___________</a:t>
            </a:r>
          </a:p>
          <a:p>
            <a:r>
              <a:rPr lang="en-US" dirty="0" smtClean="0"/>
              <a:t>10:30 pm _________</a:t>
            </a:r>
          </a:p>
          <a:p>
            <a:r>
              <a:rPr lang="en-US" dirty="0" smtClean="0"/>
              <a:t>6:00 pm __________</a:t>
            </a:r>
          </a:p>
          <a:p>
            <a:r>
              <a:rPr lang="en-US" dirty="0" smtClean="0"/>
              <a:t>7:00 pm __________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</a:t>
            </a:r>
            <a:r>
              <a:rPr lang="en-US" smtClean="0"/>
              <a:t>ticket out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greet somebody in the morning?</a:t>
            </a:r>
          </a:p>
          <a:p>
            <a:r>
              <a:rPr lang="en-US" dirty="0" smtClean="0"/>
              <a:t>How do you greet somebody in the evening?</a:t>
            </a:r>
          </a:p>
          <a:p>
            <a:r>
              <a:rPr lang="en-US" dirty="0" smtClean="0"/>
              <a:t>Good-bye means?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2810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98</TotalTime>
  <Words>221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saludos</vt:lpstr>
      <vt:lpstr>saludos</vt:lpstr>
      <vt:lpstr>Practice, take turns</vt:lpstr>
      <vt:lpstr>practica</vt:lpstr>
      <vt:lpstr>practica</vt:lpstr>
      <vt:lpstr>practica</vt:lpstr>
      <vt:lpstr>Fill in the correct greeting</vt:lpstr>
      <vt:lpstr>Questions/ticket out</vt:lpstr>
    </vt:vector>
  </TitlesOfParts>
  <Company>art4me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</dc:title>
  <dc:creator>Manny Lop</dc:creator>
  <cp:lastModifiedBy>nathanm.melnik</cp:lastModifiedBy>
  <cp:revision>16</cp:revision>
  <dcterms:created xsi:type="dcterms:W3CDTF">2014-09-23T00:57:28Z</dcterms:created>
  <dcterms:modified xsi:type="dcterms:W3CDTF">2014-10-02T17:48:52Z</dcterms:modified>
</cp:coreProperties>
</file>