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5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D6B3-FB4F-A146-8F1B-9CCC2B85281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CB33-EE89-114F-ACA0-E31DB3C8ED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34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D6B3-FB4F-A146-8F1B-9CCC2B85281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CB33-EE89-114F-ACA0-E31DB3C8ED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54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D6B3-FB4F-A146-8F1B-9CCC2B85281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CB33-EE89-114F-ACA0-E31DB3C8ED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983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D6B3-FB4F-A146-8F1B-9CCC2B85281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CB33-EE89-114F-ACA0-E31DB3C8ED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9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D6B3-FB4F-A146-8F1B-9CCC2B85281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CB33-EE89-114F-ACA0-E31DB3C8ED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524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D6B3-FB4F-A146-8F1B-9CCC2B85281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CB33-EE89-114F-ACA0-E31DB3C8ED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810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D6B3-FB4F-A146-8F1B-9CCC2B85281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CB33-EE89-114F-ACA0-E31DB3C8ED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494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D6B3-FB4F-A146-8F1B-9CCC2B85281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CB33-EE89-114F-ACA0-E31DB3C8ED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835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D6B3-FB4F-A146-8F1B-9CCC2B85281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CB33-EE89-114F-ACA0-E31DB3C8ED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409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D6B3-FB4F-A146-8F1B-9CCC2B85281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CB33-EE89-114F-ACA0-E31DB3C8ED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30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D6B3-FB4F-A146-8F1B-9CCC2B85281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CB33-EE89-114F-ACA0-E31DB3C8ED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25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D6B3-FB4F-A146-8F1B-9CCC2B852814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CCB33-EE89-114F-ACA0-E31DB3C8ED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75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horario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780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querer</a:t>
            </a:r>
            <a:r>
              <a:rPr lang="en-US" dirty="0" smtClean="0"/>
              <a:t>   /   to want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quiero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quieres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quiere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queremos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quieren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vas a </a:t>
            </a:r>
            <a:r>
              <a:rPr lang="en-US" dirty="0" err="1" smtClean="0"/>
              <a:t>hacer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are you going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98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vas a </a:t>
            </a:r>
            <a:r>
              <a:rPr lang="en-US" dirty="0" err="1" smtClean="0"/>
              <a:t>hacer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lunes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martes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miercoles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jueves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viernes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sabado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domingo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 Monday, I’m going to….</a:t>
            </a:r>
          </a:p>
          <a:p>
            <a:r>
              <a:rPr lang="en-US" sz="2400" dirty="0" smtClean="0"/>
              <a:t>On </a:t>
            </a:r>
            <a:r>
              <a:rPr lang="en-US" sz="2400" dirty="0"/>
              <a:t>T</a:t>
            </a:r>
            <a:r>
              <a:rPr lang="en-US" sz="2400" dirty="0" smtClean="0"/>
              <a:t>uesday, I’m going to….</a:t>
            </a:r>
          </a:p>
          <a:p>
            <a:r>
              <a:rPr lang="en-US" sz="2400" dirty="0" smtClean="0"/>
              <a:t>On Wednesday, I’m going to….</a:t>
            </a:r>
          </a:p>
          <a:p>
            <a:r>
              <a:rPr lang="en-US" sz="2400" dirty="0" smtClean="0"/>
              <a:t>On Thursday, I’m going to….</a:t>
            </a:r>
          </a:p>
          <a:p>
            <a:r>
              <a:rPr lang="en-US" sz="2400" dirty="0" smtClean="0"/>
              <a:t>On Friday, I’m going to….</a:t>
            </a:r>
          </a:p>
          <a:p>
            <a:r>
              <a:rPr lang="en-US" sz="2400" dirty="0" smtClean="0"/>
              <a:t>On Saturday, I’m going to….</a:t>
            </a:r>
          </a:p>
          <a:p>
            <a:r>
              <a:rPr lang="en-US" sz="2400" dirty="0" smtClean="0"/>
              <a:t>On Sunday, I’m going to….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4862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vas a </a:t>
            </a:r>
            <a:r>
              <a:rPr lang="en-US" dirty="0" err="1" smtClean="0"/>
              <a:t>hacer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lunes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al </a:t>
            </a:r>
            <a:r>
              <a:rPr lang="en-US" dirty="0" err="1" smtClean="0"/>
              <a:t>parque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martes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la </a:t>
            </a:r>
            <a:r>
              <a:rPr lang="en-US" dirty="0" err="1" smtClean="0"/>
              <a:t>cancha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miercoles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la casa de Felipe.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jueves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la </a:t>
            </a:r>
            <a:r>
              <a:rPr lang="en-US" dirty="0" err="1" smtClean="0"/>
              <a:t>cancha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viernes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la fiesta.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sabado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al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comercial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domingo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/>
              <a:t> </a:t>
            </a:r>
            <a:r>
              <a:rPr lang="en-US" dirty="0" smtClean="0"/>
              <a:t>a la </a:t>
            </a:r>
            <a:r>
              <a:rPr lang="en-US" dirty="0" err="1" smtClean="0"/>
              <a:t>iglesia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17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¿a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Where do you want to go?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4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¿A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El </a:t>
            </a:r>
            <a:r>
              <a:rPr lang="en-US" sz="3300" dirty="0" err="1" smtClean="0"/>
              <a:t>lunes</a:t>
            </a:r>
            <a:r>
              <a:rPr lang="en-US" sz="3300" dirty="0" smtClean="0"/>
              <a:t>, </a:t>
            </a:r>
            <a:r>
              <a:rPr lang="en-US" sz="3300" dirty="0" err="1" smtClean="0"/>
              <a:t>yo</a:t>
            </a:r>
            <a:r>
              <a:rPr lang="en-US" sz="3300" dirty="0" smtClean="0"/>
              <a:t> </a:t>
            </a:r>
            <a:r>
              <a:rPr lang="en-US" sz="3300" dirty="0" err="1" smtClean="0"/>
              <a:t>quiero</a:t>
            </a:r>
            <a:r>
              <a:rPr lang="en-US" sz="3300" dirty="0" smtClean="0"/>
              <a:t> </a:t>
            </a:r>
            <a:r>
              <a:rPr lang="en-US" sz="3300" dirty="0" err="1" smtClean="0"/>
              <a:t>ir</a:t>
            </a:r>
            <a:r>
              <a:rPr lang="en-US" sz="3300" dirty="0" smtClean="0"/>
              <a:t>…</a:t>
            </a:r>
          </a:p>
          <a:p>
            <a:r>
              <a:rPr lang="en-US" sz="3300" dirty="0" smtClean="0"/>
              <a:t>El </a:t>
            </a:r>
            <a:r>
              <a:rPr lang="en-US" sz="3300" dirty="0" err="1" smtClean="0"/>
              <a:t>martes</a:t>
            </a:r>
            <a:r>
              <a:rPr lang="en-US" sz="3300" dirty="0" smtClean="0"/>
              <a:t>, </a:t>
            </a:r>
            <a:r>
              <a:rPr lang="en-US" sz="3300" dirty="0" err="1" smtClean="0"/>
              <a:t>yo</a:t>
            </a:r>
            <a:r>
              <a:rPr lang="en-US" sz="3300" dirty="0" smtClean="0"/>
              <a:t> </a:t>
            </a:r>
            <a:r>
              <a:rPr lang="en-US" sz="3300" dirty="0" err="1" smtClean="0"/>
              <a:t>quiero</a:t>
            </a:r>
            <a:r>
              <a:rPr lang="en-US" sz="3300" dirty="0" smtClean="0"/>
              <a:t> </a:t>
            </a:r>
            <a:r>
              <a:rPr lang="en-US" sz="3300" dirty="0" err="1" smtClean="0"/>
              <a:t>ir</a:t>
            </a:r>
            <a:r>
              <a:rPr lang="en-US" sz="3300" dirty="0" smtClean="0"/>
              <a:t>…</a:t>
            </a:r>
          </a:p>
          <a:p>
            <a:r>
              <a:rPr lang="en-US" sz="3300" dirty="0" smtClean="0"/>
              <a:t>El </a:t>
            </a:r>
            <a:r>
              <a:rPr lang="en-US" sz="3300" dirty="0" err="1" smtClean="0"/>
              <a:t>miercoles</a:t>
            </a:r>
            <a:r>
              <a:rPr lang="en-US" sz="3300" dirty="0" smtClean="0"/>
              <a:t>, </a:t>
            </a:r>
            <a:r>
              <a:rPr lang="en-US" sz="3300" dirty="0" err="1" smtClean="0"/>
              <a:t>yo</a:t>
            </a:r>
            <a:r>
              <a:rPr lang="en-US" sz="3300" dirty="0" smtClean="0"/>
              <a:t> </a:t>
            </a:r>
            <a:r>
              <a:rPr lang="en-US" sz="3300" dirty="0" err="1" smtClean="0"/>
              <a:t>quiero</a:t>
            </a:r>
            <a:r>
              <a:rPr lang="en-US" sz="3300" dirty="0" smtClean="0"/>
              <a:t> </a:t>
            </a:r>
            <a:r>
              <a:rPr lang="en-US" sz="3300" dirty="0" err="1" smtClean="0"/>
              <a:t>ir</a:t>
            </a:r>
            <a:r>
              <a:rPr lang="en-US" sz="3300" dirty="0" smtClean="0"/>
              <a:t>…</a:t>
            </a:r>
          </a:p>
          <a:p>
            <a:r>
              <a:rPr lang="en-US" sz="3300" dirty="0" smtClean="0"/>
              <a:t>El </a:t>
            </a:r>
            <a:r>
              <a:rPr lang="en-US" sz="3300" dirty="0" err="1" smtClean="0"/>
              <a:t>jueves</a:t>
            </a:r>
            <a:r>
              <a:rPr lang="en-US" sz="3300" dirty="0" smtClean="0"/>
              <a:t>, </a:t>
            </a:r>
            <a:r>
              <a:rPr lang="en-US" sz="3300" dirty="0" err="1" smtClean="0"/>
              <a:t>yo</a:t>
            </a:r>
            <a:r>
              <a:rPr lang="en-US" sz="3300" dirty="0" smtClean="0"/>
              <a:t> </a:t>
            </a:r>
            <a:r>
              <a:rPr lang="en-US" sz="3300" dirty="0" err="1" smtClean="0"/>
              <a:t>quiero</a:t>
            </a:r>
            <a:r>
              <a:rPr lang="en-US" sz="3300" dirty="0" smtClean="0"/>
              <a:t> </a:t>
            </a:r>
            <a:r>
              <a:rPr lang="en-US" sz="3300" dirty="0" err="1" smtClean="0"/>
              <a:t>ir</a:t>
            </a:r>
            <a:r>
              <a:rPr lang="en-US" sz="3300" dirty="0" smtClean="0"/>
              <a:t>…</a:t>
            </a:r>
          </a:p>
          <a:p>
            <a:r>
              <a:rPr lang="en-US" sz="3300" dirty="0" smtClean="0"/>
              <a:t>El </a:t>
            </a:r>
            <a:r>
              <a:rPr lang="en-US" sz="3300" dirty="0" err="1" smtClean="0"/>
              <a:t>viernes</a:t>
            </a:r>
            <a:r>
              <a:rPr lang="en-US" sz="3300" dirty="0" smtClean="0"/>
              <a:t>, </a:t>
            </a:r>
            <a:r>
              <a:rPr lang="en-US" sz="3300" dirty="0" err="1" smtClean="0"/>
              <a:t>yo</a:t>
            </a:r>
            <a:r>
              <a:rPr lang="en-US" sz="3300" dirty="0" smtClean="0"/>
              <a:t> </a:t>
            </a:r>
            <a:r>
              <a:rPr lang="en-US" sz="3300" dirty="0" err="1" smtClean="0"/>
              <a:t>quiero</a:t>
            </a:r>
            <a:r>
              <a:rPr lang="en-US" sz="3300" dirty="0" smtClean="0"/>
              <a:t> </a:t>
            </a:r>
            <a:r>
              <a:rPr lang="en-US" sz="3300" dirty="0" err="1" smtClean="0"/>
              <a:t>ir</a:t>
            </a:r>
            <a:r>
              <a:rPr lang="en-US" sz="3300" dirty="0" smtClean="0"/>
              <a:t>…</a:t>
            </a:r>
          </a:p>
          <a:p>
            <a:r>
              <a:rPr lang="en-US" sz="3300" dirty="0" smtClean="0"/>
              <a:t>El </a:t>
            </a:r>
            <a:r>
              <a:rPr lang="en-US" sz="3300" dirty="0" err="1" smtClean="0"/>
              <a:t>sabado</a:t>
            </a:r>
            <a:r>
              <a:rPr lang="en-US" sz="3300" dirty="0" smtClean="0"/>
              <a:t>, </a:t>
            </a:r>
            <a:r>
              <a:rPr lang="en-US" sz="3300" dirty="0" err="1" smtClean="0"/>
              <a:t>yo</a:t>
            </a:r>
            <a:r>
              <a:rPr lang="en-US" sz="3300" dirty="0" smtClean="0"/>
              <a:t> </a:t>
            </a:r>
            <a:r>
              <a:rPr lang="en-US" sz="3300" dirty="0" err="1" smtClean="0"/>
              <a:t>quiero</a:t>
            </a:r>
            <a:r>
              <a:rPr lang="en-US" sz="3300" dirty="0" smtClean="0"/>
              <a:t> </a:t>
            </a:r>
            <a:r>
              <a:rPr lang="en-US" sz="3300" dirty="0" err="1" smtClean="0"/>
              <a:t>ir</a:t>
            </a:r>
            <a:r>
              <a:rPr lang="en-US" sz="3300" dirty="0" smtClean="0"/>
              <a:t>…</a:t>
            </a:r>
          </a:p>
          <a:p>
            <a:r>
              <a:rPr lang="en-US" sz="3300" dirty="0" smtClean="0"/>
              <a:t>El </a:t>
            </a:r>
            <a:r>
              <a:rPr lang="en-US" sz="3300" dirty="0" err="1" smtClean="0"/>
              <a:t>domingo</a:t>
            </a:r>
            <a:r>
              <a:rPr lang="en-US" sz="3300" dirty="0" smtClean="0"/>
              <a:t>, </a:t>
            </a:r>
            <a:r>
              <a:rPr lang="en-US" sz="3300" dirty="0" err="1" smtClean="0"/>
              <a:t>yo</a:t>
            </a:r>
            <a:r>
              <a:rPr lang="en-US" sz="3300" dirty="0" smtClean="0"/>
              <a:t> </a:t>
            </a:r>
            <a:r>
              <a:rPr lang="en-US" sz="3300" dirty="0" err="1" smtClean="0"/>
              <a:t>quiero</a:t>
            </a:r>
            <a:r>
              <a:rPr lang="en-US" sz="3300" dirty="0" smtClean="0"/>
              <a:t> </a:t>
            </a:r>
            <a:r>
              <a:rPr lang="en-US" sz="3300" dirty="0" err="1" smtClean="0"/>
              <a:t>ir</a:t>
            </a:r>
            <a:r>
              <a:rPr lang="en-US" sz="3300" dirty="0" smtClean="0"/>
              <a:t>…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</a:t>
            </a:r>
            <a:r>
              <a:rPr lang="en-US" dirty="0" smtClean="0"/>
              <a:t>n Monday, I want to go to…</a:t>
            </a:r>
          </a:p>
          <a:p>
            <a:r>
              <a:rPr lang="en-US" dirty="0"/>
              <a:t>O</a:t>
            </a:r>
            <a:r>
              <a:rPr lang="en-US" dirty="0" smtClean="0"/>
              <a:t>n Tuesday, I want to go to…</a:t>
            </a:r>
          </a:p>
          <a:p>
            <a:r>
              <a:rPr lang="en-US" dirty="0"/>
              <a:t>O</a:t>
            </a:r>
            <a:r>
              <a:rPr lang="en-US" dirty="0" smtClean="0"/>
              <a:t>n Wednesday, I want to go to…</a:t>
            </a:r>
          </a:p>
          <a:p>
            <a:r>
              <a:rPr lang="en-US" dirty="0"/>
              <a:t>O</a:t>
            </a:r>
            <a:r>
              <a:rPr lang="en-US" dirty="0" smtClean="0"/>
              <a:t>n Thursday, I want to go to…</a:t>
            </a:r>
          </a:p>
          <a:p>
            <a:r>
              <a:rPr lang="en-US" dirty="0"/>
              <a:t>O</a:t>
            </a:r>
            <a:r>
              <a:rPr lang="en-US" dirty="0" smtClean="0"/>
              <a:t>n Friday, I want to go to…</a:t>
            </a:r>
          </a:p>
          <a:p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/>
              <a:t>S</a:t>
            </a:r>
            <a:r>
              <a:rPr lang="en-US" dirty="0" smtClean="0"/>
              <a:t>aturday, I want to go to…</a:t>
            </a:r>
          </a:p>
          <a:p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/>
              <a:t>S</a:t>
            </a:r>
            <a:r>
              <a:rPr lang="en-US" dirty="0" smtClean="0"/>
              <a:t>unday, I want to go to…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60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¿A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lunes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/>
              <a:t> </a:t>
            </a:r>
            <a:r>
              <a:rPr lang="en-US" dirty="0" smtClean="0"/>
              <a:t>a la casa de Felipe.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martes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 la </a:t>
            </a:r>
            <a:r>
              <a:rPr lang="en-US" dirty="0" err="1" smtClean="0"/>
              <a:t>piscina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miercoles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al cine.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jueves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/>
              <a:t> </a:t>
            </a:r>
            <a:r>
              <a:rPr lang="en-US" dirty="0" smtClean="0"/>
              <a:t>al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comercial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viernes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/>
              <a:t> </a:t>
            </a:r>
            <a:r>
              <a:rPr lang="en-US" dirty="0" smtClean="0"/>
              <a:t>a al </a:t>
            </a:r>
            <a:r>
              <a:rPr lang="en-US" dirty="0" err="1" smtClean="0"/>
              <a:t>centro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sabado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/>
              <a:t> </a:t>
            </a:r>
            <a:r>
              <a:rPr lang="en-US" dirty="0" smtClean="0"/>
              <a:t>a la playa.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domingo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 la playa.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807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biblioteca</a:t>
            </a:r>
            <a:endParaRPr lang="en-US" dirty="0" smtClean="0"/>
          </a:p>
          <a:p>
            <a:r>
              <a:rPr lang="en-US" dirty="0" err="1" smtClean="0"/>
              <a:t>museo</a:t>
            </a:r>
            <a:endParaRPr lang="en-US" dirty="0" smtClean="0"/>
          </a:p>
          <a:p>
            <a:r>
              <a:rPr lang="en-US" dirty="0" err="1" smtClean="0"/>
              <a:t>tienda</a:t>
            </a:r>
            <a:endParaRPr lang="en-US" dirty="0" smtClean="0"/>
          </a:p>
          <a:p>
            <a:r>
              <a:rPr lang="en-US" dirty="0" err="1" smtClean="0"/>
              <a:t>granja</a:t>
            </a:r>
            <a:endParaRPr lang="en-US" dirty="0" smtClean="0"/>
          </a:p>
          <a:p>
            <a:r>
              <a:rPr lang="en-US" dirty="0" err="1" smtClean="0"/>
              <a:t>escuela</a:t>
            </a:r>
            <a:endParaRPr lang="en-US" dirty="0" smtClean="0"/>
          </a:p>
          <a:p>
            <a:r>
              <a:rPr lang="en-US" dirty="0" err="1" smtClean="0"/>
              <a:t>iglesia</a:t>
            </a:r>
            <a:endParaRPr lang="en-US" dirty="0" smtClean="0"/>
          </a:p>
          <a:p>
            <a:r>
              <a:rPr lang="en-US" dirty="0" err="1" smtClean="0"/>
              <a:t>zoológico</a:t>
            </a:r>
            <a:endParaRPr lang="en-US" dirty="0" smtClean="0"/>
          </a:p>
          <a:p>
            <a:r>
              <a:rPr lang="en-US" dirty="0" err="1" smtClean="0"/>
              <a:t>Aereopuerto</a:t>
            </a:r>
            <a:endParaRPr lang="en-US" dirty="0" smtClean="0"/>
          </a:p>
          <a:p>
            <a:r>
              <a:rPr lang="en-US" dirty="0" err="1" smtClean="0"/>
              <a:t>centro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library</a:t>
            </a:r>
          </a:p>
          <a:p>
            <a:r>
              <a:rPr lang="en-US" dirty="0" smtClean="0"/>
              <a:t>museum</a:t>
            </a:r>
          </a:p>
          <a:p>
            <a:r>
              <a:rPr lang="en-US" dirty="0" smtClean="0"/>
              <a:t>store</a:t>
            </a:r>
          </a:p>
          <a:p>
            <a:r>
              <a:rPr lang="en-US" dirty="0" smtClean="0"/>
              <a:t>farm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church</a:t>
            </a:r>
          </a:p>
          <a:p>
            <a:r>
              <a:rPr lang="en-US" dirty="0" smtClean="0"/>
              <a:t>zoo</a:t>
            </a:r>
          </a:p>
          <a:p>
            <a:r>
              <a:rPr lang="en-US" dirty="0" smtClean="0"/>
              <a:t>Airport</a:t>
            </a:r>
          </a:p>
          <a:p>
            <a:r>
              <a:rPr lang="en-US" dirty="0" smtClean="0"/>
              <a:t>Uptown/downtown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59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ir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/   to go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vas</a:t>
            </a:r>
          </a:p>
          <a:p>
            <a:r>
              <a:rPr lang="en-US" dirty="0" smtClean="0"/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va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vamos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van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410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El horario</vt:lpstr>
      <vt:lpstr>¿Qué vas a hacer?</vt:lpstr>
      <vt:lpstr>¿Qué vas a hacer?</vt:lpstr>
      <vt:lpstr>¿Qué vas a hacer?</vt:lpstr>
      <vt:lpstr>¿a dÓnde quieres ir?</vt:lpstr>
      <vt:lpstr>¿A dónde quieres ir?</vt:lpstr>
      <vt:lpstr>¿A dónde quieres ir?</vt:lpstr>
      <vt:lpstr>Slide 8</vt:lpstr>
      <vt:lpstr>Verbo ir  /   to go</vt:lpstr>
      <vt:lpstr>Verbo querer   /   to want</vt:lpstr>
    </vt:vector>
  </TitlesOfParts>
  <Company>art4me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Qué vas a hacer?</dc:title>
  <dc:creator>Manny Lop</dc:creator>
  <cp:lastModifiedBy>nathanm.melnik</cp:lastModifiedBy>
  <cp:revision>8</cp:revision>
  <dcterms:created xsi:type="dcterms:W3CDTF">2014-10-21T00:31:21Z</dcterms:created>
  <dcterms:modified xsi:type="dcterms:W3CDTF">2014-10-21T18:28:03Z</dcterms:modified>
</cp:coreProperties>
</file>