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56" r:id="rId5"/>
    <p:sldId id="257" r:id="rId6"/>
    <p:sldId id="258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72D-7D66-45A2-B8A5-67646369A2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B6C0E4-95BE-4F23-840C-4874B378E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72D-7D66-45A2-B8A5-67646369A2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C0E4-95BE-4F23-840C-4874B378E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72D-7D66-45A2-B8A5-67646369A2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C0E4-95BE-4F23-840C-4874B378E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72D-7D66-45A2-B8A5-67646369A2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B6C0E4-95BE-4F23-840C-4874B378E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72D-7D66-45A2-B8A5-67646369A2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C0E4-95BE-4F23-840C-4874B378E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72D-7D66-45A2-B8A5-67646369A2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C0E4-95BE-4F23-840C-4874B378E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72D-7D66-45A2-B8A5-67646369A2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0B6C0E4-95BE-4F23-840C-4874B378E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72D-7D66-45A2-B8A5-67646369A2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C0E4-95BE-4F23-840C-4874B378E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72D-7D66-45A2-B8A5-67646369A2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C0E4-95BE-4F23-840C-4874B378E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72D-7D66-45A2-B8A5-67646369A2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C0E4-95BE-4F23-840C-4874B378E6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B72D-7D66-45A2-B8A5-67646369A2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C0E4-95BE-4F23-840C-4874B378E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5EB72D-7D66-45A2-B8A5-67646369A2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B6C0E4-95BE-4F23-840C-4874B378E6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currency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Argentina  		</a:t>
            </a:r>
            <a:r>
              <a:rPr lang="en-US" dirty="0" smtClean="0"/>
              <a:t>el </a:t>
            </a:r>
            <a:r>
              <a:rPr lang="en-US" dirty="0"/>
              <a:t>peso</a:t>
            </a:r>
          </a:p>
          <a:p>
            <a:r>
              <a:rPr lang="en-US" dirty="0"/>
              <a:t>Bolivia	 </a:t>
            </a:r>
            <a:r>
              <a:rPr lang="en-US" dirty="0" smtClean="0"/>
              <a:t>     el </a:t>
            </a:r>
            <a:r>
              <a:rPr lang="en-US" dirty="0"/>
              <a:t>boliviano</a:t>
            </a:r>
          </a:p>
          <a:p>
            <a:r>
              <a:rPr lang="en-US" dirty="0"/>
              <a:t>Chile		</a:t>
            </a:r>
            <a:r>
              <a:rPr lang="en-US" dirty="0" smtClean="0"/>
              <a:t>el </a:t>
            </a:r>
            <a:r>
              <a:rPr lang="en-US" dirty="0"/>
              <a:t>peso</a:t>
            </a:r>
          </a:p>
          <a:p>
            <a:r>
              <a:rPr lang="en-US" dirty="0"/>
              <a:t>Costa Rica		el colon</a:t>
            </a:r>
          </a:p>
          <a:p>
            <a:r>
              <a:rPr lang="en-US" dirty="0"/>
              <a:t>Cuba		</a:t>
            </a:r>
            <a:r>
              <a:rPr lang="en-US" dirty="0" smtClean="0"/>
              <a:t>el </a:t>
            </a:r>
            <a:r>
              <a:rPr lang="en-US" dirty="0"/>
              <a:t>peso</a:t>
            </a:r>
          </a:p>
          <a:p>
            <a:r>
              <a:rPr lang="en-US" dirty="0"/>
              <a:t>Ecuador	</a:t>
            </a:r>
            <a:r>
              <a:rPr lang="en-US" dirty="0" smtClean="0"/>
              <a:t>	el </a:t>
            </a:r>
            <a:r>
              <a:rPr lang="en-US" dirty="0" err="1" smtClean="0"/>
              <a:t>sucre</a:t>
            </a:r>
            <a:endParaRPr lang="en-US" dirty="0"/>
          </a:p>
          <a:p>
            <a:r>
              <a:rPr lang="en-US" dirty="0"/>
              <a:t>El Salvador		el colon</a:t>
            </a:r>
          </a:p>
          <a:p>
            <a:endParaRPr lang="en-US" dirty="0"/>
          </a:p>
        </p:txBody>
      </p:sp>
      <p:pic>
        <p:nvPicPr>
          <p:cNvPr id="10" name="Content Placeholder 9" descr="th-5.jpeg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569" b="3569"/>
          <a:stretch>
            <a:fillRect/>
          </a:stretch>
        </p:blipFill>
        <p:spPr>
          <a:xfrm>
            <a:off x="4800600" y="1524000"/>
            <a:ext cx="1097858" cy="1009085"/>
          </a:xfrm>
        </p:spPr>
      </p:pic>
      <p:pic>
        <p:nvPicPr>
          <p:cNvPr id="11" name="Picture 10" descr="th-6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1524000"/>
            <a:ext cx="1148631" cy="971550"/>
          </a:xfrm>
          <a:prstGeom prst="rect">
            <a:avLst/>
          </a:prstGeom>
        </p:spPr>
      </p:pic>
      <p:pic>
        <p:nvPicPr>
          <p:cNvPr id="12" name="Picture 11" descr="th-7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1400" y="1600200"/>
            <a:ext cx="1547082" cy="1088114"/>
          </a:xfrm>
          <a:prstGeom prst="rect">
            <a:avLst/>
          </a:prstGeom>
        </p:spPr>
      </p:pic>
      <p:pic>
        <p:nvPicPr>
          <p:cNvPr id="13" name="Picture 12" descr="th-8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2743200"/>
            <a:ext cx="1414188" cy="1059149"/>
          </a:xfrm>
          <a:prstGeom prst="rect">
            <a:avLst/>
          </a:prstGeom>
        </p:spPr>
      </p:pic>
      <p:pic>
        <p:nvPicPr>
          <p:cNvPr id="14" name="Picture 13" descr="th-9.jpe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4200" y="2819400"/>
            <a:ext cx="1089422" cy="1016252"/>
          </a:xfrm>
          <a:prstGeom prst="rect">
            <a:avLst/>
          </a:prstGeom>
        </p:spPr>
      </p:pic>
      <p:pic>
        <p:nvPicPr>
          <p:cNvPr id="15" name="Picture 14" descr="th-10.jpe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953000" y="4038600"/>
            <a:ext cx="1451872" cy="1258289"/>
          </a:xfrm>
          <a:prstGeom prst="rect">
            <a:avLst/>
          </a:prstGeom>
        </p:spPr>
      </p:pic>
      <p:pic>
        <p:nvPicPr>
          <p:cNvPr id="16" name="Picture 15" descr="th-11.jpe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6600" y="4267200"/>
            <a:ext cx="1423884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31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España</a:t>
            </a:r>
            <a:r>
              <a:rPr lang="en-US" dirty="0"/>
              <a:t> </a:t>
            </a:r>
            <a:r>
              <a:rPr lang="en-US" dirty="0" smtClean="0"/>
              <a:t>   el </a:t>
            </a:r>
            <a:r>
              <a:rPr lang="en-US" dirty="0"/>
              <a:t>euro (old peseta)</a:t>
            </a:r>
          </a:p>
          <a:p>
            <a:r>
              <a:rPr lang="en-US" dirty="0"/>
              <a:t>Guatemala	</a:t>
            </a:r>
            <a:r>
              <a:rPr lang="en-US" dirty="0" smtClean="0"/>
              <a:t>           el </a:t>
            </a:r>
            <a:r>
              <a:rPr lang="en-US" dirty="0" err="1"/>
              <a:t>quetazal</a:t>
            </a:r>
            <a:endParaRPr lang="en-US" dirty="0"/>
          </a:p>
          <a:p>
            <a:r>
              <a:rPr lang="en-US" dirty="0"/>
              <a:t>Honduras		el  lempira</a:t>
            </a:r>
          </a:p>
          <a:p>
            <a:r>
              <a:rPr lang="en-US" dirty="0"/>
              <a:t>Mexico		</a:t>
            </a:r>
            <a:r>
              <a:rPr lang="en-US" dirty="0" smtClean="0"/>
              <a:t>el </a:t>
            </a:r>
            <a:r>
              <a:rPr lang="en-US" dirty="0"/>
              <a:t>peso</a:t>
            </a:r>
          </a:p>
          <a:p>
            <a:r>
              <a:rPr lang="en-US" dirty="0"/>
              <a:t>Nicaragua		el </a:t>
            </a:r>
            <a:r>
              <a:rPr lang="en-US" dirty="0" err="1" smtClean="0"/>
              <a:t>cordoba</a:t>
            </a:r>
            <a:endParaRPr lang="en-US" dirty="0" smtClean="0"/>
          </a:p>
          <a:p>
            <a:r>
              <a:rPr lang="en-US" dirty="0"/>
              <a:t>Panama		el balboa</a:t>
            </a:r>
          </a:p>
          <a:p>
            <a:r>
              <a:rPr lang="en-US" dirty="0"/>
              <a:t>Paraguay		el </a:t>
            </a:r>
            <a:r>
              <a:rPr lang="en-US" dirty="0" err="1"/>
              <a:t>guarini</a:t>
            </a:r>
            <a:endParaRPr lang="en-US" dirty="0"/>
          </a:p>
          <a:p>
            <a:endParaRPr lang="en-US" dirty="0"/>
          </a:p>
        </p:txBody>
      </p:sp>
      <p:pic>
        <p:nvPicPr>
          <p:cNvPr id="7" name="Content Placeholder 6" descr="126px-100_pesetas.png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053" b="4053"/>
          <a:stretch>
            <a:fillRect/>
          </a:stretch>
        </p:blipFill>
        <p:spPr>
          <a:xfrm>
            <a:off x="4876800" y="1505514"/>
            <a:ext cx="1055175" cy="969853"/>
          </a:xfrm>
        </p:spPr>
      </p:pic>
      <p:pic>
        <p:nvPicPr>
          <p:cNvPr id="11" name="Picture 10" descr="th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1447800"/>
            <a:ext cx="836734" cy="1228234"/>
          </a:xfrm>
          <a:prstGeom prst="rect">
            <a:avLst/>
          </a:prstGeom>
        </p:spPr>
      </p:pic>
      <p:pic>
        <p:nvPicPr>
          <p:cNvPr id="13" name="Picture 12" descr="th-1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2743200"/>
            <a:ext cx="1104900" cy="942975"/>
          </a:xfrm>
          <a:prstGeom prst="rect">
            <a:avLst/>
          </a:prstGeom>
        </p:spPr>
      </p:pic>
      <p:pic>
        <p:nvPicPr>
          <p:cNvPr id="15" name="Picture 14" descr="Lempira-100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7600" y="1447800"/>
            <a:ext cx="1432559" cy="1219199"/>
          </a:xfrm>
          <a:prstGeom prst="rect">
            <a:avLst/>
          </a:prstGeom>
        </p:spPr>
      </p:pic>
      <p:pic>
        <p:nvPicPr>
          <p:cNvPr id="16" name="Picture 15" descr="th-2.jpe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2971800"/>
            <a:ext cx="1241858" cy="1082229"/>
          </a:xfrm>
          <a:prstGeom prst="rect">
            <a:avLst/>
          </a:prstGeom>
        </p:spPr>
      </p:pic>
      <p:pic>
        <p:nvPicPr>
          <p:cNvPr id="17" name="Picture 16" descr="th-3.jpe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4191000"/>
            <a:ext cx="1682002" cy="735876"/>
          </a:xfrm>
          <a:prstGeom prst="rect">
            <a:avLst/>
          </a:prstGeom>
        </p:spPr>
      </p:pic>
      <p:pic>
        <p:nvPicPr>
          <p:cNvPr id="18" name="Picture 17" descr="th-4.jpe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0400" y="4267200"/>
            <a:ext cx="1905000" cy="94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29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Peru		</a:t>
            </a:r>
            <a:r>
              <a:rPr lang="en-US" dirty="0" smtClean="0"/>
              <a:t>el </a:t>
            </a:r>
            <a:r>
              <a:rPr lang="en-US" dirty="0"/>
              <a:t>sol</a:t>
            </a:r>
          </a:p>
          <a:p>
            <a:r>
              <a:rPr lang="en-US" dirty="0"/>
              <a:t>Puerto Rico	</a:t>
            </a:r>
            <a:r>
              <a:rPr lang="en-US" dirty="0" smtClean="0"/>
              <a:t>	el </a:t>
            </a:r>
            <a:r>
              <a:rPr lang="en-US" dirty="0" err="1"/>
              <a:t>dolar</a:t>
            </a: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dirty="0" err="1" smtClean="0"/>
              <a:t>estadounidense</a:t>
            </a:r>
            <a:endParaRPr lang="en-US" dirty="0"/>
          </a:p>
          <a:p>
            <a:r>
              <a:rPr lang="en-US" dirty="0" err="1"/>
              <a:t>Republica</a:t>
            </a:r>
            <a:r>
              <a:rPr lang="en-US" dirty="0"/>
              <a:t> </a:t>
            </a:r>
            <a:r>
              <a:rPr lang="en-US" dirty="0" err="1"/>
              <a:t>Dominicana</a:t>
            </a:r>
            <a:r>
              <a:rPr lang="en-US" dirty="0"/>
              <a:t>	el </a:t>
            </a:r>
            <a:r>
              <a:rPr lang="en-US" dirty="0" smtClean="0"/>
              <a:t>			peso</a:t>
            </a:r>
            <a:endParaRPr lang="en-US" dirty="0"/>
          </a:p>
          <a:p>
            <a:r>
              <a:rPr lang="en-US" dirty="0"/>
              <a:t>Uruguay		el peso</a:t>
            </a:r>
          </a:p>
          <a:p>
            <a:r>
              <a:rPr lang="en-US" dirty="0"/>
              <a:t>Venezuela		el bolivar		 </a:t>
            </a:r>
          </a:p>
        </p:txBody>
      </p:sp>
      <p:pic>
        <p:nvPicPr>
          <p:cNvPr id="7" name="Content Placeholder 6" descr="th-12.jpeg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15" b="3115"/>
          <a:stretch>
            <a:fillRect/>
          </a:stretch>
        </p:blipFill>
        <p:spPr>
          <a:xfrm>
            <a:off x="4800600" y="1371600"/>
            <a:ext cx="1250258" cy="1149162"/>
          </a:xfrm>
        </p:spPr>
      </p:pic>
      <p:pic>
        <p:nvPicPr>
          <p:cNvPr id="8" name="Picture 7" descr="th-13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1371600"/>
            <a:ext cx="1550466" cy="1550466"/>
          </a:xfrm>
          <a:prstGeom prst="rect">
            <a:avLst/>
          </a:prstGeom>
        </p:spPr>
      </p:pic>
      <p:pic>
        <p:nvPicPr>
          <p:cNvPr id="9" name="Picture 8" descr="th-14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0" y="2895600"/>
            <a:ext cx="1204945" cy="1039265"/>
          </a:xfrm>
          <a:prstGeom prst="rect">
            <a:avLst/>
          </a:prstGeom>
        </p:spPr>
      </p:pic>
      <p:pic>
        <p:nvPicPr>
          <p:cNvPr id="10" name="Picture 9" descr="th-15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3124200"/>
            <a:ext cx="2452992" cy="1093626"/>
          </a:xfrm>
          <a:prstGeom prst="rect">
            <a:avLst/>
          </a:prstGeom>
        </p:spPr>
      </p:pic>
      <p:pic>
        <p:nvPicPr>
          <p:cNvPr id="11" name="Picture 10" descr="th-16.jpe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7800" y="4267200"/>
            <a:ext cx="1091568" cy="97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59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smtClean="0"/>
              <a:t>Los numeros 1 - 100</a:t>
            </a:r>
            <a:endParaRPr lang="es-PR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es-PR" smtClean="0"/>
              <a:t>1 uno</a:t>
            </a:r>
          </a:p>
          <a:p>
            <a:pPr marL="514350" indent="-514350"/>
            <a:r>
              <a:rPr lang="es-PR" smtClean="0"/>
              <a:t>2 dos</a:t>
            </a:r>
          </a:p>
          <a:p>
            <a:pPr marL="514350" indent="-514350"/>
            <a:r>
              <a:rPr lang="es-PR" smtClean="0"/>
              <a:t>3 tres</a:t>
            </a:r>
          </a:p>
          <a:p>
            <a:pPr marL="514350" indent="-514350"/>
            <a:r>
              <a:rPr lang="es-PR" smtClean="0"/>
              <a:t>4 cuatro</a:t>
            </a:r>
          </a:p>
          <a:p>
            <a:pPr marL="514350" indent="-514350"/>
            <a:r>
              <a:rPr lang="es-PR" smtClean="0"/>
              <a:t>5 cinco</a:t>
            </a:r>
          </a:p>
          <a:p>
            <a:pPr marL="514350" indent="-514350"/>
            <a:r>
              <a:rPr lang="es-PR" smtClean="0"/>
              <a:t>6 seis</a:t>
            </a:r>
          </a:p>
          <a:p>
            <a:pPr marL="514350" indent="-514350"/>
            <a:r>
              <a:rPr lang="es-PR" smtClean="0"/>
              <a:t>7 siete</a:t>
            </a:r>
          </a:p>
          <a:p>
            <a:pPr marL="514350" indent="-514350"/>
            <a:r>
              <a:rPr lang="es-PR" smtClean="0"/>
              <a:t>8 ocho</a:t>
            </a:r>
          </a:p>
          <a:p>
            <a:pPr marL="514350" indent="-514350"/>
            <a:r>
              <a:rPr lang="es-PR" smtClean="0"/>
              <a:t>9 nueve</a:t>
            </a:r>
          </a:p>
          <a:p>
            <a:pPr marL="514350" indent="-514350"/>
            <a:r>
              <a:rPr lang="es-PR" smtClean="0"/>
              <a:t>10 dies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PR" smtClean="0"/>
              <a:t>11 once</a:t>
            </a:r>
          </a:p>
          <a:p>
            <a:r>
              <a:rPr lang="es-PR" smtClean="0"/>
              <a:t>12 doce</a:t>
            </a:r>
          </a:p>
          <a:p>
            <a:r>
              <a:rPr lang="es-PR" smtClean="0"/>
              <a:t>13 trece</a:t>
            </a:r>
          </a:p>
          <a:p>
            <a:r>
              <a:rPr lang="es-PR" smtClean="0"/>
              <a:t>14 catorce</a:t>
            </a:r>
          </a:p>
          <a:p>
            <a:r>
              <a:rPr lang="es-PR" smtClean="0"/>
              <a:t>15 quince</a:t>
            </a:r>
          </a:p>
          <a:p>
            <a:r>
              <a:rPr lang="es-PR" smtClean="0"/>
              <a:t>16 dieciséis</a:t>
            </a:r>
          </a:p>
          <a:p>
            <a:r>
              <a:rPr lang="es-PR" smtClean="0"/>
              <a:t>17 diecisiete</a:t>
            </a:r>
          </a:p>
          <a:p>
            <a:r>
              <a:rPr lang="es-PR" smtClean="0"/>
              <a:t>18 dieciocho</a:t>
            </a:r>
          </a:p>
          <a:p>
            <a:r>
              <a:rPr lang="es-PR" smtClean="0"/>
              <a:t>19 diecinueve</a:t>
            </a:r>
          </a:p>
          <a:p>
            <a:r>
              <a:rPr lang="es-PR" smtClean="0"/>
              <a:t>20 veinte</a:t>
            </a:r>
            <a:endParaRPr lang="es-P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numeros</a:t>
            </a:r>
            <a:r>
              <a:rPr lang="en-US" dirty="0" smtClean="0"/>
              <a:t> 1 - 100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PR" dirty="0" smtClean="0"/>
              <a:t>21 veintiuno</a:t>
            </a:r>
          </a:p>
          <a:p>
            <a:r>
              <a:rPr lang="es-PR" dirty="0" smtClean="0"/>
              <a:t>22 veintidós</a:t>
            </a:r>
          </a:p>
          <a:p>
            <a:r>
              <a:rPr lang="es-PR" dirty="0" smtClean="0"/>
              <a:t>23 veintitrés</a:t>
            </a:r>
          </a:p>
          <a:p>
            <a:r>
              <a:rPr lang="es-PR" dirty="0" smtClean="0"/>
              <a:t>24 veinticuatro</a:t>
            </a:r>
          </a:p>
          <a:p>
            <a:r>
              <a:rPr lang="es-PR" dirty="0" smtClean="0"/>
              <a:t>25 veinticinco</a:t>
            </a:r>
          </a:p>
          <a:p>
            <a:r>
              <a:rPr lang="es-PR" dirty="0" smtClean="0"/>
              <a:t>26 veintiséis</a:t>
            </a:r>
          </a:p>
          <a:p>
            <a:r>
              <a:rPr lang="es-PR" dirty="0" smtClean="0"/>
              <a:t>27 veintisiete</a:t>
            </a:r>
          </a:p>
          <a:p>
            <a:r>
              <a:rPr lang="es-PR" dirty="0" smtClean="0"/>
              <a:t>28 veintiocho</a:t>
            </a:r>
          </a:p>
          <a:p>
            <a:r>
              <a:rPr lang="es-PR" dirty="0" smtClean="0"/>
              <a:t>29 veintinueve</a:t>
            </a:r>
            <a:endParaRPr lang="es-PR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PR" dirty="0" smtClean="0"/>
              <a:t>30 treinta</a:t>
            </a:r>
          </a:p>
          <a:p>
            <a:r>
              <a:rPr lang="es-PR" dirty="0" smtClean="0"/>
              <a:t>31 treinta y uno</a:t>
            </a:r>
          </a:p>
          <a:p>
            <a:r>
              <a:rPr lang="es-PR" dirty="0" smtClean="0"/>
              <a:t>35 treinta y cinco</a:t>
            </a:r>
          </a:p>
          <a:p>
            <a:r>
              <a:rPr lang="es-PR" dirty="0" smtClean="0"/>
              <a:t>40 cuarenta</a:t>
            </a:r>
          </a:p>
          <a:p>
            <a:r>
              <a:rPr lang="es-PR" dirty="0" smtClean="0"/>
              <a:t>42 cuarenta y dos</a:t>
            </a:r>
          </a:p>
          <a:p>
            <a:r>
              <a:rPr lang="es-PR" dirty="0" smtClean="0"/>
              <a:t>46 cuarenta y seis</a:t>
            </a:r>
          </a:p>
          <a:p>
            <a:r>
              <a:rPr lang="es-PR" dirty="0" smtClean="0"/>
              <a:t>50 cincuenta</a:t>
            </a:r>
          </a:p>
          <a:p>
            <a:r>
              <a:rPr lang="es-PR" dirty="0" smtClean="0"/>
              <a:t>53 cincuenta y tres</a:t>
            </a:r>
          </a:p>
          <a:p>
            <a:r>
              <a:rPr lang="es-PR" dirty="0" smtClean="0"/>
              <a:t>57 cincuenta y siete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numeros</a:t>
            </a:r>
            <a:r>
              <a:rPr lang="en-US" dirty="0" smtClean="0"/>
              <a:t> 1 - 100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60 </a:t>
            </a:r>
            <a:r>
              <a:rPr lang="en-US" dirty="0" err="1" smtClean="0"/>
              <a:t>sesenta</a:t>
            </a:r>
            <a:endParaRPr lang="en-US" dirty="0" smtClean="0"/>
          </a:p>
          <a:p>
            <a:r>
              <a:rPr lang="en-US" dirty="0" smtClean="0"/>
              <a:t>64 </a:t>
            </a:r>
            <a:r>
              <a:rPr lang="en-US" dirty="0" err="1" smtClean="0"/>
              <a:t>sesenta</a:t>
            </a:r>
            <a:r>
              <a:rPr lang="en-US" dirty="0" smtClean="0"/>
              <a:t> y </a:t>
            </a:r>
            <a:r>
              <a:rPr lang="en-US" dirty="0" err="1" smtClean="0"/>
              <a:t>cuatro</a:t>
            </a:r>
            <a:endParaRPr lang="en-US" dirty="0" smtClean="0"/>
          </a:p>
          <a:p>
            <a:r>
              <a:rPr lang="en-US" dirty="0" smtClean="0"/>
              <a:t>68 </a:t>
            </a:r>
            <a:r>
              <a:rPr lang="en-US" dirty="0" err="1" smtClean="0"/>
              <a:t>sesenta</a:t>
            </a:r>
            <a:r>
              <a:rPr lang="en-US" dirty="0" smtClean="0"/>
              <a:t> y </a:t>
            </a:r>
            <a:r>
              <a:rPr lang="en-US" dirty="0" err="1" smtClean="0"/>
              <a:t>ocho</a:t>
            </a:r>
            <a:endParaRPr lang="en-US" dirty="0" smtClean="0"/>
          </a:p>
          <a:p>
            <a:r>
              <a:rPr lang="en-US" dirty="0" smtClean="0"/>
              <a:t>70 </a:t>
            </a:r>
            <a:r>
              <a:rPr lang="en-US" dirty="0" err="1" smtClean="0"/>
              <a:t>setenta</a:t>
            </a:r>
            <a:endParaRPr lang="en-US" dirty="0" smtClean="0"/>
          </a:p>
          <a:p>
            <a:r>
              <a:rPr lang="en-US" dirty="0" smtClean="0"/>
              <a:t>75 </a:t>
            </a:r>
            <a:r>
              <a:rPr lang="en-US" dirty="0" err="1" smtClean="0"/>
              <a:t>setenta</a:t>
            </a:r>
            <a:r>
              <a:rPr lang="en-US" dirty="0" smtClean="0"/>
              <a:t> y </a:t>
            </a:r>
            <a:r>
              <a:rPr lang="en-US" dirty="0" err="1" smtClean="0"/>
              <a:t>cinco</a:t>
            </a:r>
            <a:endParaRPr lang="en-US" dirty="0" smtClean="0"/>
          </a:p>
          <a:p>
            <a:r>
              <a:rPr lang="en-US" dirty="0" smtClean="0"/>
              <a:t>79 </a:t>
            </a:r>
            <a:r>
              <a:rPr lang="en-US" dirty="0" err="1" smtClean="0"/>
              <a:t>setenta</a:t>
            </a:r>
            <a:r>
              <a:rPr lang="en-US" dirty="0" smtClean="0"/>
              <a:t> y </a:t>
            </a:r>
            <a:r>
              <a:rPr lang="en-US" dirty="0" err="1" smtClean="0"/>
              <a:t>nueve</a:t>
            </a:r>
            <a:endParaRPr lang="en-US" dirty="0" smtClean="0"/>
          </a:p>
          <a:p>
            <a:r>
              <a:rPr lang="en-US" dirty="0" smtClean="0"/>
              <a:t>80 </a:t>
            </a:r>
            <a:r>
              <a:rPr lang="en-US" dirty="0" err="1" smtClean="0"/>
              <a:t>ochenta</a:t>
            </a:r>
            <a:endParaRPr lang="en-US" dirty="0" smtClean="0"/>
          </a:p>
          <a:p>
            <a:r>
              <a:rPr lang="en-US" dirty="0" smtClean="0"/>
              <a:t>81 </a:t>
            </a:r>
            <a:r>
              <a:rPr lang="en-US" dirty="0" err="1" smtClean="0"/>
              <a:t>ochenta</a:t>
            </a:r>
            <a:r>
              <a:rPr lang="en-US" dirty="0" smtClean="0"/>
              <a:t> y </a:t>
            </a:r>
            <a:r>
              <a:rPr lang="en-US" dirty="0" err="1" smtClean="0"/>
              <a:t>uno</a:t>
            </a:r>
            <a:endParaRPr lang="en-US" dirty="0" smtClean="0"/>
          </a:p>
          <a:p>
            <a:r>
              <a:rPr lang="en-US" dirty="0" smtClean="0"/>
              <a:t>88 </a:t>
            </a:r>
            <a:r>
              <a:rPr lang="en-US" dirty="0" err="1" smtClean="0"/>
              <a:t>ochenta</a:t>
            </a:r>
            <a:r>
              <a:rPr lang="en-US" dirty="0" smtClean="0"/>
              <a:t> y </a:t>
            </a:r>
            <a:r>
              <a:rPr lang="en-US" dirty="0" err="1" smtClean="0"/>
              <a:t>ocho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90 </a:t>
            </a:r>
            <a:r>
              <a:rPr lang="en-US" dirty="0" err="1" smtClean="0"/>
              <a:t>noventa</a:t>
            </a:r>
            <a:endParaRPr lang="en-US" dirty="0" smtClean="0"/>
          </a:p>
          <a:p>
            <a:r>
              <a:rPr lang="en-US" dirty="0" smtClean="0"/>
              <a:t>92 </a:t>
            </a:r>
            <a:r>
              <a:rPr lang="en-US" dirty="0" err="1" smtClean="0"/>
              <a:t>noventa</a:t>
            </a:r>
            <a:r>
              <a:rPr lang="en-US" dirty="0" smtClean="0"/>
              <a:t> y dos</a:t>
            </a:r>
          </a:p>
          <a:p>
            <a:r>
              <a:rPr lang="en-US" dirty="0" smtClean="0"/>
              <a:t>100 </a:t>
            </a:r>
            <a:r>
              <a:rPr lang="en-US" dirty="0" err="1" smtClean="0"/>
              <a:t>cien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smtClean="0"/>
              <a:t>Hundir la flota/battleship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PR" dirty="0" smtClean="0"/>
              <a:t>Por favor, lean las instrucciones </a:t>
            </a:r>
          </a:p>
          <a:p>
            <a:r>
              <a:rPr lang="es-PR" dirty="0" smtClean="0"/>
              <a:t>Por favor, pongan (</a:t>
            </a:r>
            <a:r>
              <a:rPr lang="es-PR" dirty="0" err="1" smtClean="0"/>
              <a:t>put</a:t>
            </a:r>
            <a:r>
              <a:rPr lang="es-PR" dirty="0" smtClean="0"/>
              <a:t>) cuatro flotas en el papel (</a:t>
            </a:r>
            <a:r>
              <a:rPr lang="es-PR" dirty="0" err="1" smtClean="0"/>
              <a:t>paper</a:t>
            </a:r>
            <a:r>
              <a:rPr lang="es-PR" dirty="0" smtClean="0"/>
              <a:t>). Coloquen (place) las flotas en diferentes lugares.</a:t>
            </a:r>
          </a:p>
          <a:p>
            <a:r>
              <a:rPr lang="es-PR" dirty="0" smtClean="0"/>
              <a:t>El primer estudiante dice una letra del alfabeto y un numero</a:t>
            </a:r>
          </a:p>
          <a:p>
            <a:endParaRPr lang="es-PR" dirty="0" smtClean="0"/>
          </a:p>
          <a:p>
            <a:endParaRPr lang="es-PR" dirty="0" smtClean="0"/>
          </a:p>
          <a:p>
            <a:endParaRPr lang="es-PR" dirty="0" smtClean="0"/>
          </a:p>
          <a:p>
            <a:endParaRPr lang="es-P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PR" dirty="0" smtClean="0"/>
              <a:t>Si falla (miss), </a:t>
            </a:r>
            <a:r>
              <a:rPr lang="es-PR" dirty="0" smtClean="0">
                <a:solidFill>
                  <a:srgbClr val="FF0000"/>
                </a:solidFill>
              </a:rPr>
              <a:t>digan fallaste.</a:t>
            </a:r>
          </a:p>
          <a:p>
            <a:r>
              <a:rPr lang="es-PR" dirty="0" smtClean="0"/>
              <a:t>Si te da (hit) </a:t>
            </a:r>
            <a:r>
              <a:rPr lang="es-PR" dirty="0" smtClean="0">
                <a:solidFill>
                  <a:srgbClr val="FF0000"/>
                </a:solidFill>
              </a:rPr>
              <a:t>me diste</a:t>
            </a:r>
          </a:p>
          <a:p>
            <a:r>
              <a:rPr lang="es-PR" dirty="0" smtClean="0"/>
              <a:t>Si te hunde (</a:t>
            </a:r>
            <a:r>
              <a:rPr lang="es-PR" dirty="0" err="1" smtClean="0"/>
              <a:t>if</a:t>
            </a:r>
            <a:r>
              <a:rPr lang="es-PR" dirty="0" smtClean="0"/>
              <a:t> </a:t>
            </a:r>
            <a:r>
              <a:rPr lang="es-PR" dirty="0" err="1" smtClean="0"/>
              <a:t>your</a:t>
            </a:r>
            <a:r>
              <a:rPr lang="es-PR" dirty="0" smtClean="0"/>
              <a:t> </a:t>
            </a:r>
            <a:r>
              <a:rPr lang="es-PR" dirty="0" err="1" smtClean="0"/>
              <a:t>boat</a:t>
            </a:r>
            <a:r>
              <a:rPr lang="es-PR" dirty="0" smtClean="0"/>
              <a:t> </a:t>
            </a:r>
            <a:r>
              <a:rPr lang="es-PR" dirty="0" err="1" smtClean="0"/>
              <a:t>is</a:t>
            </a:r>
            <a:r>
              <a:rPr lang="es-PR" dirty="0" smtClean="0"/>
              <a:t> </a:t>
            </a:r>
            <a:r>
              <a:rPr lang="es-PR" dirty="0" err="1" smtClean="0"/>
              <a:t>sunk</a:t>
            </a:r>
            <a:r>
              <a:rPr lang="es-PR" dirty="0" smtClean="0"/>
              <a:t>) la flota, digan </a:t>
            </a:r>
            <a:r>
              <a:rPr lang="es-PR" dirty="0" smtClean="0">
                <a:solidFill>
                  <a:srgbClr val="FF0000"/>
                </a:solidFill>
              </a:rPr>
              <a:t>Me hundiste la flota</a:t>
            </a:r>
            <a:endParaRPr lang="es-P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numeros</a:t>
            </a:r>
            <a:r>
              <a:rPr lang="en-US" dirty="0" smtClean="0"/>
              <a:t> son?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8</a:t>
            </a:r>
          </a:p>
          <a:p>
            <a:r>
              <a:rPr lang="en-US" dirty="0" smtClean="0"/>
              <a:t>21</a:t>
            </a:r>
          </a:p>
          <a:p>
            <a:r>
              <a:rPr lang="en-US" dirty="0" smtClean="0"/>
              <a:t>15</a:t>
            </a:r>
          </a:p>
          <a:p>
            <a:r>
              <a:rPr lang="en-US" dirty="0" smtClean="0"/>
              <a:t>32</a:t>
            </a:r>
          </a:p>
          <a:p>
            <a:r>
              <a:rPr lang="en-US" dirty="0" smtClean="0"/>
              <a:t>83</a:t>
            </a:r>
          </a:p>
          <a:p>
            <a:r>
              <a:rPr lang="en-US" dirty="0" smtClean="0"/>
              <a:t>100</a:t>
            </a:r>
          </a:p>
          <a:p>
            <a:r>
              <a:rPr lang="en-US" dirty="0" smtClean="0"/>
              <a:t>79</a:t>
            </a:r>
          </a:p>
          <a:p>
            <a:r>
              <a:rPr lang="en-US" dirty="0" smtClean="0"/>
              <a:t>44</a:t>
            </a:r>
          </a:p>
          <a:p>
            <a:r>
              <a:rPr lang="en-US" dirty="0" smtClean="0"/>
              <a:t>56</a:t>
            </a:r>
          </a:p>
          <a:p>
            <a:r>
              <a:rPr lang="en-US" dirty="0" smtClean="0"/>
              <a:t>68</a:t>
            </a:r>
          </a:p>
          <a:p>
            <a:r>
              <a:rPr lang="en-US" dirty="0" smtClean="0"/>
              <a:t>97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304800" y="609600"/>
            <a:ext cx="4572000" cy="639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351</TotalTime>
  <Words>248</Words>
  <Application>Microsoft Office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currency</vt:lpstr>
      <vt:lpstr>currency</vt:lpstr>
      <vt:lpstr>currency</vt:lpstr>
      <vt:lpstr>Los numeros 1 - 100</vt:lpstr>
      <vt:lpstr>Los numeros 1 - 100</vt:lpstr>
      <vt:lpstr>Los numeros 1 - 100</vt:lpstr>
      <vt:lpstr>Hundir la flota/battleship</vt:lpstr>
      <vt:lpstr>Que numeros son?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numeros</dc:title>
  <dc:creator>nathanm.melnik</dc:creator>
  <cp:lastModifiedBy>nathanm.melnik</cp:lastModifiedBy>
  <cp:revision>29</cp:revision>
  <dcterms:created xsi:type="dcterms:W3CDTF">2014-09-15T14:02:24Z</dcterms:created>
  <dcterms:modified xsi:type="dcterms:W3CDTF">2014-09-18T17:28:54Z</dcterms:modified>
</cp:coreProperties>
</file>