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62A-418E-4B7D-BD83-55D600A93DBA}" type="datetimeFigureOut">
              <a:rPr lang="en-US" smtClean="0"/>
              <a:t>10/8/2014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D205-1481-4CA9-8D4E-F005ED2741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62A-418E-4B7D-BD83-55D600A93DBA}" type="datetimeFigureOut">
              <a:rPr lang="en-US" smtClean="0"/>
              <a:t>10/8/2014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D205-1481-4CA9-8D4E-F005ED2741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62A-418E-4B7D-BD83-55D600A93DBA}" type="datetimeFigureOut">
              <a:rPr lang="en-US" smtClean="0"/>
              <a:t>10/8/2014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D205-1481-4CA9-8D4E-F005ED2741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62A-418E-4B7D-BD83-55D600A93DBA}" type="datetimeFigureOut">
              <a:rPr lang="en-US" smtClean="0"/>
              <a:t>10/8/2014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D205-1481-4CA9-8D4E-F005ED2741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62A-418E-4B7D-BD83-55D600A93DBA}" type="datetimeFigureOut">
              <a:rPr lang="en-US" smtClean="0"/>
              <a:t>10/8/2014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D205-1481-4CA9-8D4E-F005ED2741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62A-418E-4B7D-BD83-55D600A93DBA}" type="datetimeFigureOut">
              <a:rPr lang="en-US" smtClean="0"/>
              <a:t>10/8/2014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D205-1481-4CA9-8D4E-F005ED2741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62A-418E-4B7D-BD83-55D600A93DBA}" type="datetimeFigureOut">
              <a:rPr lang="en-US" smtClean="0"/>
              <a:t>10/8/2014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D205-1481-4CA9-8D4E-F005ED2741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62A-418E-4B7D-BD83-55D600A93DBA}" type="datetimeFigureOut">
              <a:rPr lang="en-US" smtClean="0"/>
              <a:t>10/8/2014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D205-1481-4CA9-8D4E-F005ED2741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62A-418E-4B7D-BD83-55D600A93DBA}" type="datetimeFigureOut">
              <a:rPr lang="en-US" smtClean="0"/>
              <a:t>10/8/2014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D205-1481-4CA9-8D4E-F005ED2741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62A-418E-4B7D-BD83-55D600A93DBA}" type="datetimeFigureOut">
              <a:rPr lang="en-US" smtClean="0"/>
              <a:t>10/8/2014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D205-1481-4CA9-8D4E-F005ED2741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62A-418E-4B7D-BD83-55D600A93DBA}" type="datetimeFigureOut">
              <a:rPr lang="en-US" smtClean="0"/>
              <a:t>10/8/2014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D205-1481-4CA9-8D4E-F005ED27416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3E62A-418E-4B7D-BD83-55D600A93DBA}" type="datetimeFigureOut">
              <a:rPr lang="en-US" smtClean="0"/>
              <a:t>10/8/2014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7D205-1481-4CA9-8D4E-F005ED27416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 </a:t>
            </a:r>
            <a:r>
              <a:rPr lang="en-US" dirty="0" smtClean="0"/>
              <a:t>familia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My family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Miembros</a:t>
            </a:r>
            <a:r>
              <a:rPr lang="en-US" dirty="0" smtClean="0"/>
              <a:t>/members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</a:t>
            </a:r>
            <a:r>
              <a:rPr lang="en-US" dirty="0" smtClean="0"/>
              <a:t>adre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adre</a:t>
            </a:r>
          </a:p>
          <a:p>
            <a:r>
              <a:rPr lang="en-US" dirty="0" smtClean="0"/>
              <a:t>hermano</a:t>
            </a:r>
            <a:r>
              <a:rPr lang="en-US" dirty="0" smtClean="0"/>
              <a:t> (a)</a:t>
            </a:r>
          </a:p>
          <a:p>
            <a:r>
              <a:rPr lang="en-US" dirty="0" smtClean="0"/>
              <a:t>abuelo</a:t>
            </a:r>
            <a:r>
              <a:rPr lang="en-US" dirty="0" smtClean="0"/>
              <a:t> (a)</a:t>
            </a:r>
          </a:p>
          <a:p>
            <a:r>
              <a:rPr lang="en-US" dirty="0" err="1" smtClean="0"/>
              <a:t>tío</a:t>
            </a:r>
            <a:r>
              <a:rPr lang="en-US" dirty="0" smtClean="0"/>
              <a:t> (a)</a:t>
            </a:r>
          </a:p>
          <a:p>
            <a:r>
              <a:rPr lang="en-US" dirty="0" smtClean="0"/>
              <a:t>primo (a)</a:t>
            </a:r>
          </a:p>
          <a:p>
            <a:r>
              <a:rPr lang="en-US" dirty="0" smtClean="0"/>
              <a:t>mascota</a:t>
            </a:r>
            <a:endParaRPr lang="en-US" dirty="0" smtClean="0"/>
          </a:p>
          <a:p>
            <a:r>
              <a:rPr lang="en-US" dirty="0" smtClean="0"/>
              <a:t>padrastro</a:t>
            </a:r>
            <a:r>
              <a:rPr lang="en-US" dirty="0" smtClean="0"/>
              <a:t>/</a:t>
            </a:r>
            <a:r>
              <a:rPr lang="en-US" dirty="0" smtClean="0"/>
              <a:t>madrastra</a:t>
            </a:r>
            <a:endParaRPr lang="en-US" dirty="0" smtClean="0"/>
          </a:p>
          <a:p>
            <a:r>
              <a:rPr lang="en-US" dirty="0" smtClean="0"/>
              <a:t>hermanastro</a:t>
            </a:r>
            <a:r>
              <a:rPr lang="en-US" dirty="0" smtClean="0"/>
              <a:t> (a)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mother</a:t>
            </a:r>
          </a:p>
          <a:p>
            <a:r>
              <a:rPr lang="en-US" dirty="0" smtClean="0"/>
              <a:t>father</a:t>
            </a:r>
          </a:p>
          <a:p>
            <a:r>
              <a:rPr lang="en-US" dirty="0" smtClean="0"/>
              <a:t>brother/sister</a:t>
            </a:r>
          </a:p>
          <a:p>
            <a:r>
              <a:rPr lang="en-US" sz="2400" dirty="0" smtClean="0"/>
              <a:t>grandfather/grandmother</a:t>
            </a:r>
          </a:p>
          <a:p>
            <a:r>
              <a:rPr lang="en-US" dirty="0" smtClean="0"/>
              <a:t>uncle/aunt</a:t>
            </a:r>
          </a:p>
          <a:p>
            <a:r>
              <a:rPr lang="en-US" dirty="0" smtClean="0"/>
              <a:t>cousin</a:t>
            </a:r>
          </a:p>
          <a:p>
            <a:r>
              <a:rPr lang="en-US" dirty="0" smtClean="0"/>
              <a:t>pet</a:t>
            </a:r>
          </a:p>
          <a:p>
            <a:r>
              <a:rPr lang="en-US" dirty="0" smtClean="0"/>
              <a:t>stepfather/stepmother</a:t>
            </a:r>
          </a:p>
          <a:p>
            <a:r>
              <a:rPr lang="en-US" dirty="0" smtClean="0"/>
              <a:t>stepbrother/stepsister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medio</a:t>
            </a:r>
            <a:r>
              <a:rPr lang="en-US" dirty="0" smtClean="0"/>
              <a:t> </a:t>
            </a:r>
            <a:r>
              <a:rPr lang="en-US" dirty="0" smtClean="0"/>
              <a:t>hermano</a:t>
            </a:r>
            <a:r>
              <a:rPr lang="en-US" dirty="0" smtClean="0"/>
              <a:t> (a)</a:t>
            </a:r>
          </a:p>
          <a:p>
            <a:r>
              <a:rPr lang="en-US" dirty="0" smtClean="0"/>
              <a:t>cuñado</a:t>
            </a:r>
            <a:r>
              <a:rPr lang="en-US" dirty="0" smtClean="0"/>
              <a:t> (a)</a:t>
            </a:r>
          </a:p>
          <a:p>
            <a:r>
              <a:rPr lang="en-US" dirty="0" smtClean="0"/>
              <a:t>sobrino</a:t>
            </a:r>
            <a:r>
              <a:rPr lang="en-US" dirty="0" smtClean="0"/>
              <a:t> (a)</a:t>
            </a:r>
          </a:p>
          <a:p>
            <a:r>
              <a:rPr lang="en-US" dirty="0" smtClean="0"/>
              <a:t>nieto</a:t>
            </a:r>
            <a:r>
              <a:rPr lang="en-US" dirty="0" smtClean="0"/>
              <a:t> (a)</a:t>
            </a:r>
          </a:p>
          <a:p>
            <a:r>
              <a:rPr lang="en-US" dirty="0" smtClean="0"/>
              <a:t>suegro</a:t>
            </a:r>
            <a:r>
              <a:rPr lang="en-US" dirty="0" smtClean="0"/>
              <a:t> (a)</a:t>
            </a:r>
          </a:p>
          <a:p>
            <a:r>
              <a:rPr lang="en-US" dirty="0" smtClean="0"/>
              <a:t>bisabuelo</a:t>
            </a:r>
            <a:r>
              <a:rPr lang="en-US" dirty="0" smtClean="0"/>
              <a:t> (a)</a:t>
            </a:r>
          </a:p>
          <a:p>
            <a:r>
              <a:rPr lang="en-US" dirty="0" err="1" smtClean="0"/>
              <a:t>hijo</a:t>
            </a:r>
            <a:r>
              <a:rPr lang="en-US" dirty="0" smtClean="0"/>
              <a:t> (a)</a:t>
            </a:r>
          </a:p>
          <a:p>
            <a:r>
              <a:rPr lang="en-US" dirty="0" err="1" smtClean="0"/>
              <a:t>hermano</a:t>
            </a:r>
            <a:r>
              <a:rPr lang="en-US" dirty="0" smtClean="0"/>
              <a:t> (a) mayor</a:t>
            </a:r>
          </a:p>
          <a:p>
            <a:r>
              <a:rPr lang="en-US" dirty="0" err="1" smtClean="0"/>
              <a:t>hermano</a:t>
            </a:r>
            <a:r>
              <a:rPr lang="en-US" dirty="0" smtClean="0"/>
              <a:t> (a) </a:t>
            </a:r>
            <a:r>
              <a:rPr lang="en-US" dirty="0" err="1" smtClean="0"/>
              <a:t>menor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half brother/sister</a:t>
            </a:r>
          </a:p>
          <a:p>
            <a:r>
              <a:rPr lang="en-US" dirty="0" smtClean="0"/>
              <a:t>brother/sister in law</a:t>
            </a:r>
          </a:p>
          <a:p>
            <a:r>
              <a:rPr lang="en-US" dirty="0" smtClean="0"/>
              <a:t>nephew/niece</a:t>
            </a:r>
          </a:p>
          <a:p>
            <a:r>
              <a:rPr lang="en-US" sz="2400" dirty="0" smtClean="0"/>
              <a:t>grandson/granddaughter</a:t>
            </a:r>
          </a:p>
          <a:p>
            <a:r>
              <a:rPr lang="en-US" dirty="0" smtClean="0"/>
              <a:t>father/mother in law</a:t>
            </a:r>
          </a:p>
          <a:p>
            <a:r>
              <a:rPr lang="en-US" dirty="0" smtClean="0"/>
              <a:t>great </a:t>
            </a:r>
            <a:r>
              <a:rPr lang="en-US" sz="2400" dirty="0" smtClean="0"/>
              <a:t>grandfather/mother</a:t>
            </a:r>
          </a:p>
          <a:p>
            <a:r>
              <a:rPr lang="en-US" dirty="0" smtClean="0"/>
              <a:t>son/daughter</a:t>
            </a:r>
          </a:p>
          <a:p>
            <a:r>
              <a:rPr lang="en-US" dirty="0" smtClean="0"/>
              <a:t>older brother/sister</a:t>
            </a:r>
            <a:endParaRPr lang="en-US" dirty="0"/>
          </a:p>
          <a:p>
            <a:r>
              <a:rPr lang="en-US" dirty="0" smtClean="0"/>
              <a:t>younger brother/sister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 </a:t>
            </a:r>
            <a:r>
              <a:rPr lang="en-US" dirty="0" smtClean="0"/>
              <a:t>familia</a:t>
            </a:r>
            <a:r>
              <a:rPr lang="en-US" dirty="0" smtClean="0"/>
              <a:t> </a:t>
            </a:r>
            <a:r>
              <a:rPr lang="en-US" dirty="0" smtClean="0"/>
              <a:t>consiste</a:t>
            </a:r>
            <a:r>
              <a:rPr lang="en-US" dirty="0" smtClean="0"/>
              <a:t> de… personas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My family consists of…. persons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</a:t>
            </a:r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familia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 </a:t>
            </a:r>
            <a:r>
              <a:rPr lang="en-US" dirty="0" err="1" smtClean="0"/>
              <a:t>madre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……</a:t>
            </a:r>
          </a:p>
          <a:p>
            <a:r>
              <a:rPr lang="en-US" dirty="0" smtClean="0"/>
              <a:t>Mi padre </a:t>
            </a:r>
            <a:r>
              <a:rPr lang="en-US" dirty="0" err="1" smtClean="0"/>
              <a:t>es</a:t>
            </a:r>
            <a:r>
              <a:rPr lang="en-US" dirty="0" smtClean="0"/>
              <a:t>…….</a:t>
            </a:r>
          </a:p>
          <a:p>
            <a:r>
              <a:rPr lang="en-US" dirty="0" smtClean="0"/>
              <a:t>Mi </a:t>
            </a:r>
            <a:r>
              <a:rPr lang="en-US" dirty="0" err="1" smtClean="0"/>
              <a:t>hermano</a:t>
            </a:r>
            <a:r>
              <a:rPr lang="en-US" dirty="0" smtClean="0"/>
              <a:t> (a) </a:t>
            </a:r>
            <a:r>
              <a:rPr lang="en-US" dirty="0" err="1" smtClean="0"/>
              <a:t>es</a:t>
            </a:r>
            <a:r>
              <a:rPr lang="en-US" dirty="0" smtClean="0"/>
              <a:t>…..</a:t>
            </a:r>
          </a:p>
          <a:p>
            <a:r>
              <a:rPr lang="en-US" dirty="0" smtClean="0"/>
              <a:t>Mi </a:t>
            </a:r>
            <a:r>
              <a:rPr lang="en-US" dirty="0" err="1" smtClean="0"/>
              <a:t>abuelo</a:t>
            </a:r>
            <a:r>
              <a:rPr lang="en-US" dirty="0" smtClean="0"/>
              <a:t> (a) </a:t>
            </a:r>
            <a:r>
              <a:rPr lang="en-US" dirty="0" err="1" smtClean="0"/>
              <a:t>es</a:t>
            </a:r>
            <a:r>
              <a:rPr lang="en-US" dirty="0" smtClean="0"/>
              <a:t>……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Quien</a:t>
            </a:r>
            <a:r>
              <a:rPr lang="en-US" dirty="0" smtClean="0"/>
              <a:t> soy?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am your aunt’s daughter.</a:t>
            </a:r>
          </a:p>
          <a:p>
            <a:r>
              <a:rPr lang="en-US" dirty="0" smtClean="0"/>
              <a:t>I am your mother’s son.</a:t>
            </a:r>
          </a:p>
          <a:p>
            <a:r>
              <a:rPr lang="en-US" dirty="0" smtClean="0"/>
              <a:t>I am your father’s mother.</a:t>
            </a:r>
          </a:p>
          <a:p>
            <a:r>
              <a:rPr lang="en-US" dirty="0" smtClean="0"/>
              <a:t>I am your sister’s daughter.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159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Mi familia</vt:lpstr>
      <vt:lpstr>Miembros/members</vt:lpstr>
      <vt:lpstr>Slide 3</vt:lpstr>
      <vt:lpstr>Mi familia consiste de… personas</vt:lpstr>
      <vt:lpstr>Describe tú familia</vt:lpstr>
      <vt:lpstr>¿Quien soy?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 familia</dc:title>
  <dc:creator>regina1.brandon</dc:creator>
  <cp:lastModifiedBy>regina1.brandon</cp:lastModifiedBy>
  <cp:revision>7</cp:revision>
  <dcterms:created xsi:type="dcterms:W3CDTF">2014-10-08T14:24:01Z</dcterms:created>
  <dcterms:modified xsi:type="dcterms:W3CDTF">2014-10-08T14:43:29Z</dcterms:modified>
</cp:coreProperties>
</file>