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67DD-C11D-3D41-9707-A2A2BAE85CC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886A-57CD-EC46-BFDC-F3C4816775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165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67DD-C11D-3D41-9707-A2A2BAE85CC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886A-57CD-EC46-BFDC-F3C4816775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451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67DD-C11D-3D41-9707-A2A2BAE85CC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886A-57CD-EC46-BFDC-F3C4816775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125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67DD-C11D-3D41-9707-A2A2BAE85CC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886A-57CD-EC46-BFDC-F3C4816775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164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67DD-C11D-3D41-9707-A2A2BAE85CC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886A-57CD-EC46-BFDC-F3C4816775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615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67DD-C11D-3D41-9707-A2A2BAE85CC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886A-57CD-EC46-BFDC-F3C4816775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08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67DD-C11D-3D41-9707-A2A2BAE85CC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886A-57CD-EC46-BFDC-F3C4816775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719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67DD-C11D-3D41-9707-A2A2BAE85CC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886A-57CD-EC46-BFDC-F3C4816775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034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67DD-C11D-3D41-9707-A2A2BAE85CC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886A-57CD-EC46-BFDC-F3C4816775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777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67DD-C11D-3D41-9707-A2A2BAE85CC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886A-57CD-EC46-BFDC-F3C4816775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53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67DD-C11D-3D41-9707-A2A2BAE85CC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886A-57CD-EC46-BFDC-F3C4816775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31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A67DD-C11D-3D41-9707-A2A2BAE85CC0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886A-57CD-EC46-BFDC-F3C4816775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458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comes?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do you eat?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Desayuno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avena</a:t>
            </a:r>
            <a:endParaRPr lang="en-US" dirty="0" smtClean="0"/>
          </a:p>
          <a:p>
            <a:r>
              <a:rPr lang="en-US" dirty="0" err="1" smtClean="0"/>
              <a:t>jugo</a:t>
            </a:r>
            <a:endParaRPr lang="en-US" dirty="0" smtClean="0"/>
          </a:p>
          <a:p>
            <a:r>
              <a:rPr lang="en-US" dirty="0" err="1" smtClean="0"/>
              <a:t>fruta</a:t>
            </a:r>
            <a:endParaRPr lang="en-US" dirty="0" smtClean="0"/>
          </a:p>
          <a:p>
            <a:r>
              <a:rPr lang="en-US" dirty="0" err="1" smtClean="0"/>
              <a:t>tocino</a:t>
            </a:r>
            <a:endParaRPr lang="en-US" dirty="0" smtClean="0"/>
          </a:p>
          <a:p>
            <a:r>
              <a:rPr lang="en-US" dirty="0" smtClean="0"/>
              <a:t>cereal con </a:t>
            </a:r>
            <a:r>
              <a:rPr lang="en-US" dirty="0" err="1" smtClean="0"/>
              <a:t>leche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oatmeal</a:t>
            </a:r>
          </a:p>
          <a:p>
            <a:r>
              <a:rPr lang="en-US" dirty="0" smtClean="0"/>
              <a:t>juice</a:t>
            </a:r>
          </a:p>
          <a:p>
            <a:r>
              <a:rPr lang="en-US" dirty="0" smtClean="0"/>
              <a:t>fruit</a:t>
            </a:r>
          </a:p>
          <a:p>
            <a:r>
              <a:rPr lang="en-US" dirty="0" smtClean="0"/>
              <a:t>bacon</a:t>
            </a:r>
          </a:p>
          <a:p>
            <a:r>
              <a:rPr lang="en-US" dirty="0" smtClean="0"/>
              <a:t>milk and cereal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584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almuerzo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ensalada</a:t>
            </a:r>
            <a:endParaRPr lang="en-US" dirty="0" smtClean="0"/>
          </a:p>
          <a:p>
            <a:r>
              <a:rPr lang="en-US" dirty="0" err="1" smtClean="0"/>
              <a:t>refresco</a:t>
            </a:r>
            <a:endParaRPr lang="en-US" dirty="0" smtClean="0"/>
          </a:p>
          <a:p>
            <a:r>
              <a:rPr lang="en-US" dirty="0" smtClean="0"/>
              <a:t>tostadas</a:t>
            </a:r>
          </a:p>
          <a:p>
            <a:r>
              <a:rPr lang="en-US" dirty="0" smtClean="0"/>
              <a:t>frijoles</a:t>
            </a:r>
          </a:p>
          <a:p>
            <a:r>
              <a:rPr lang="en-US" dirty="0" err="1" smtClean="0"/>
              <a:t>tortas</a:t>
            </a:r>
            <a:endParaRPr lang="en-US" dirty="0" smtClean="0"/>
          </a:p>
          <a:p>
            <a:r>
              <a:rPr lang="en-US" dirty="0" smtClean="0"/>
              <a:t>quesadillas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salad</a:t>
            </a:r>
          </a:p>
          <a:p>
            <a:r>
              <a:rPr lang="en-US" dirty="0" smtClean="0"/>
              <a:t>soda</a:t>
            </a:r>
          </a:p>
          <a:p>
            <a:r>
              <a:rPr lang="en-US" dirty="0" smtClean="0"/>
              <a:t>toast</a:t>
            </a:r>
          </a:p>
          <a:p>
            <a:r>
              <a:rPr lang="en-US" dirty="0" smtClean="0"/>
              <a:t>beans</a:t>
            </a:r>
          </a:p>
          <a:p>
            <a:r>
              <a:rPr lang="en-US" dirty="0" smtClean="0"/>
              <a:t>sandwich</a:t>
            </a:r>
          </a:p>
          <a:p>
            <a:r>
              <a:rPr lang="en-US" dirty="0" smtClean="0"/>
              <a:t>quesadillas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919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tacos</a:t>
            </a:r>
          </a:p>
          <a:p>
            <a:r>
              <a:rPr lang="en-US" dirty="0" smtClean="0"/>
              <a:t>tamales</a:t>
            </a:r>
          </a:p>
          <a:p>
            <a:r>
              <a:rPr lang="en-US" dirty="0" smtClean="0"/>
              <a:t>enchiladas</a:t>
            </a:r>
          </a:p>
          <a:p>
            <a:r>
              <a:rPr lang="en-US" dirty="0" err="1" smtClean="0"/>
              <a:t>carnitas</a:t>
            </a:r>
            <a:endParaRPr lang="en-US" dirty="0" smtClean="0"/>
          </a:p>
          <a:p>
            <a:r>
              <a:rPr lang="en-US" dirty="0" err="1" smtClean="0"/>
              <a:t>sopa</a:t>
            </a:r>
            <a:endParaRPr lang="en-US" dirty="0" smtClean="0"/>
          </a:p>
          <a:p>
            <a:r>
              <a:rPr lang="en-US" smtClean="0"/>
              <a:t>pastel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tacos</a:t>
            </a:r>
          </a:p>
          <a:p>
            <a:r>
              <a:rPr lang="en-US" dirty="0" smtClean="0"/>
              <a:t>tamales</a:t>
            </a:r>
          </a:p>
          <a:p>
            <a:r>
              <a:rPr lang="en-US" dirty="0" smtClean="0"/>
              <a:t>enchiladas</a:t>
            </a:r>
            <a:endParaRPr lang="en-US" dirty="0"/>
          </a:p>
          <a:p>
            <a:r>
              <a:rPr lang="en-US" smtClean="0"/>
              <a:t>Little meat</a:t>
            </a:r>
            <a:endParaRPr lang="en-US" dirty="0" smtClean="0"/>
          </a:p>
          <a:p>
            <a:r>
              <a:rPr lang="en-US" dirty="0" smtClean="0"/>
              <a:t>soup</a:t>
            </a:r>
          </a:p>
          <a:p>
            <a:r>
              <a:rPr lang="en-US" dirty="0" smtClean="0"/>
              <a:t>cake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16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¿</a:t>
            </a:r>
            <a:r>
              <a:rPr lang="en-US" dirty="0" err="1" smtClean="0">
                <a:solidFill>
                  <a:srgbClr val="FF0000"/>
                </a:solidFill>
              </a:rPr>
              <a:t>Qué</a:t>
            </a:r>
            <a:r>
              <a:rPr lang="en-US" dirty="0" smtClean="0">
                <a:solidFill>
                  <a:srgbClr val="FF0000"/>
                </a:solidFill>
              </a:rPr>
              <a:t> comes </a:t>
            </a:r>
            <a:r>
              <a:rPr lang="en-US" dirty="0" err="1" smtClean="0">
                <a:solidFill>
                  <a:srgbClr val="FF0000"/>
                </a:solidFill>
              </a:rPr>
              <a:t>para</a:t>
            </a:r>
            <a:r>
              <a:rPr lang="en-US" dirty="0" smtClean="0">
                <a:solidFill>
                  <a:srgbClr val="FF0000"/>
                </a:solidFill>
              </a:rPr>
              <a:t> el </a:t>
            </a:r>
            <a:r>
              <a:rPr lang="en-US" dirty="0" err="1" smtClean="0">
                <a:solidFill>
                  <a:srgbClr val="FF0000"/>
                </a:solidFill>
              </a:rPr>
              <a:t>desayuno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 smtClean="0"/>
              <a:t>Para el </a:t>
            </a:r>
            <a:r>
              <a:rPr lang="en-US" dirty="0" err="1" smtClean="0"/>
              <a:t>desayuno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…… y </a:t>
            </a:r>
            <a:r>
              <a:rPr lang="en-US" dirty="0" err="1" smtClean="0"/>
              <a:t>tomo</a:t>
            </a:r>
            <a:r>
              <a:rPr lang="en-US" dirty="0" smtClean="0"/>
              <a:t> …….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¿</a:t>
            </a:r>
            <a:r>
              <a:rPr lang="en-US" dirty="0" err="1" smtClean="0">
                <a:solidFill>
                  <a:srgbClr val="FF0000"/>
                </a:solidFill>
              </a:rPr>
              <a:t>Qué</a:t>
            </a:r>
            <a:r>
              <a:rPr lang="en-US" dirty="0" smtClean="0">
                <a:solidFill>
                  <a:srgbClr val="FF0000"/>
                </a:solidFill>
              </a:rPr>
              <a:t> comes </a:t>
            </a:r>
            <a:r>
              <a:rPr lang="en-US" dirty="0" err="1" smtClean="0">
                <a:solidFill>
                  <a:srgbClr val="FF0000"/>
                </a:solidFill>
              </a:rPr>
              <a:t>para</a:t>
            </a:r>
            <a:r>
              <a:rPr lang="en-US" dirty="0" smtClean="0">
                <a:solidFill>
                  <a:srgbClr val="FF0000"/>
                </a:solidFill>
              </a:rPr>
              <a:t> el </a:t>
            </a:r>
            <a:r>
              <a:rPr lang="en-US" dirty="0" err="1" smtClean="0">
                <a:solidFill>
                  <a:srgbClr val="FF0000"/>
                </a:solidFill>
              </a:rPr>
              <a:t>almuerzo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 smtClean="0"/>
          </a:p>
          <a:p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almuerzo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……y </a:t>
            </a:r>
            <a:r>
              <a:rPr lang="en-US" dirty="0" err="1" smtClean="0"/>
              <a:t>tomo</a:t>
            </a:r>
            <a:r>
              <a:rPr lang="en-US" dirty="0" smtClean="0"/>
              <a:t>……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¿</a:t>
            </a:r>
            <a:r>
              <a:rPr lang="en-US" dirty="0" err="1" smtClean="0">
                <a:solidFill>
                  <a:srgbClr val="FF0000"/>
                </a:solidFill>
              </a:rPr>
              <a:t>Qué</a:t>
            </a:r>
            <a:r>
              <a:rPr lang="en-US" dirty="0" smtClean="0">
                <a:solidFill>
                  <a:srgbClr val="FF0000"/>
                </a:solidFill>
              </a:rPr>
              <a:t> comes </a:t>
            </a:r>
            <a:r>
              <a:rPr lang="en-US" dirty="0" err="1" smtClean="0">
                <a:solidFill>
                  <a:srgbClr val="FF0000"/>
                </a:solidFill>
              </a:rPr>
              <a:t>para</a:t>
            </a:r>
            <a:r>
              <a:rPr lang="en-US" dirty="0" smtClean="0">
                <a:solidFill>
                  <a:srgbClr val="FF0000"/>
                </a:solidFill>
              </a:rPr>
              <a:t> la </a:t>
            </a:r>
            <a:r>
              <a:rPr lang="en-US" dirty="0" err="1" smtClean="0">
                <a:solidFill>
                  <a:srgbClr val="FF0000"/>
                </a:solidFill>
              </a:rPr>
              <a:t>cena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/>
          </a:p>
          <a:p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cena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……y </a:t>
            </a:r>
            <a:r>
              <a:rPr lang="en-US" dirty="0" err="1" smtClean="0"/>
              <a:t>tomo</a:t>
            </a:r>
            <a:r>
              <a:rPr lang="en-US" dirty="0" smtClean="0"/>
              <a:t>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82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comes?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comes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desayuno</a:t>
            </a:r>
            <a:r>
              <a:rPr lang="en-US" dirty="0" smtClean="0"/>
              <a:t>?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¿y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tomas</a:t>
            </a:r>
            <a:r>
              <a:rPr lang="en-US" dirty="0" smtClean="0"/>
              <a:t>?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tomo</a:t>
            </a:r>
            <a:r>
              <a:rPr lang="en-US" dirty="0" smtClean="0"/>
              <a:t>…..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comes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almuerzo</a:t>
            </a:r>
            <a:r>
              <a:rPr lang="en-US" dirty="0" smtClean="0"/>
              <a:t>?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¿y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tomas</a:t>
            </a:r>
            <a:r>
              <a:rPr lang="en-US" dirty="0" smtClean="0"/>
              <a:t>?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tomo</a:t>
            </a:r>
            <a:r>
              <a:rPr lang="en-US" dirty="0" smtClean="0"/>
              <a:t>…….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comes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cena</a:t>
            </a:r>
            <a:r>
              <a:rPr lang="en-US" dirty="0" smtClean="0"/>
              <a:t>?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……</a:t>
            </a:r>
          </a:p>
          <a:p>
            <a:r>
              <a:rPr lang="en-US" dirty="0" smtClean="0"/>
              <a:t>¿y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tomas</a:t>
            </a:r>
            <a:r>
              <a:rPr lang="en-US" dirty="0" smtClean="0"/>
              <a:t>?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tomo</a:t>
            </a:r>
            <a:r>
              <a:rPr lang="en-US" dirty="0" smtClean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2505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</a:t>
            </a:r>
            <a:endParaRPr lang="en-US" dirty="0"/>
          </a:p>
        </p:txBody>
      </p:sp>
      <p:pic>
        <p:nvPicPr>
          <p:cNvPr id="4" name="Content Placeholder 3" descr="th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8072" r="-680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36020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900" dirty="0" err="1" smtClean="0"/>
              <a:t>hamburguesa</a:t>
            </a:r>
            <a:r>
              <a:rPr lang="en-US" sz="1900" dirty="0" smtClean="0"/>
              <a:t> 		hamburger</a:t>
            </a:r>
          </a:p>
          <a:p>
            <a:r>
              <a:rPr lang="en-US" sz="1900" dirty="0" err="1" smtClean="0"/>
              <a:t>ensalada</a:t>
            </a:r>
            <a:r>
              <a:rPr lang="en-US" sz="1900" dirty="0" smtClean="0"/>
              <a:t>			salad</a:t>
            </a:r>
          </a:p>
          <a:p>
            <a:r>
              <a:rPr lang="en-US" sz="1900" dirty="0" smtClean="0"/>
              <a:t>carne				meat</a:t>
            </a:r>
          </a:p>
          <a:p>
            <a:r>
              <a:rPr lang="en-US" sz="1900" dirty="0" err="1" smtClean="0"/>
              <a:t>pollo</a:t>
            </a:r>
            <a:r>
              <a:rPr lang="en-US" sz="1900" dirty="0" smtClean="0"/>
              <a:t>				chicken</a:t>
            </a:r>
          </a:p>
          <a:p>
            <a:r>
              <a:rPr lang="en-US" sz="1900" dirty="0" err="1" smtClean="0"/>
              <a:t>pescado</a:t>
            </a:r>
            <a:r>
              <a:rPr lang="en-US" sz="1900" dirty="0" smtClean="0"/>
              <a:t>			fish</a:t>
            </a:r>
          </a:p>
          <a:p>
            <a:r>
              <a:rPr lang="en-US" sz="1900" dirty="0" err="1" smtClean="0"/>
              <a:t>jamón</a:t>
            </a:r>
            <a:r>
              <a:rPr lang="en-US" sz="1900" dirty="0" smtClean="0"/>
              <a:t>			ham</a:t>
            </a:r>
          </a:p>
          <a:p>
            <a:r>
              <a:rPr lang="en-US" sz="1900" dirty="0" err="1" smtClean="0"/>
              <a:t>huevos</a:t>
            </a:r>
            <a:r>
              <a:rPr lang="en-US" sz="1900" dirty="0" smtClean="0"/>
              <a:t>			eggs</a:t>
            </a:r>
          </a:p>
          <a:p>
            <a:r>
              <a:rPr lang="en-US" sz="1900" dirty="0" smtClean="0"/>
              <a:t>pan				bread</a:t>
            </a:r>
          </a:p>
          <a:p>
            <a:r>
              <a:rPr lang="en-US" sz="1900" dirty="0" err="1" smtClean="0"/>
              <a:t>queso</a:t>
            </a:r>
            <a:r>
              <a:rPr lang="en-US" sz="1900" dirty="0" smtClean="0"/>
              <a:t>			cheese</a:t>
            </a:r>
          </a:p>
          <a:p>
            <a:r>
              <a:rPr lang="en-US" sz="1900" dirty="0" err="1" smtClean="0"/>
              <a:t>galletas</a:t>
            </a:r>
            <a:r>
              <a:rPr lang="en-US" sz="1900" dirty="0" smtClean="0"/>
              <a:t>			cookies</a:t>
            </a:r>
          </a:p>
          <a:p>
            <a:r>
              <a:rPr lang="en-US" sz="1900" dirty="0" err="1" smtClean="0"/>
              <a:t>helado</a:t>
            </a:r>
            <a:r>
              <a:rPr lang="en-US" sz="1900" dirty="0" smtClean="0"/>
              <a:t>			ice cream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900" dirty="0" err="1" smtClean="0"/>
              <a:t>torta</a:t>
            </a:r>
            <a:r>
              <a:rPr lang="en-US" sz="1900" dirty="0" smtClean="0"/>
              <a:t>				cake</a:t>
            </a:r>
          </a:p>
          <a:p>
            <a:r>
              <a:rPr lang="en-US" sz="1900" dirty="0" err="1" smtClean="0"/>
              <a:t>leche</a:t>
            </a:r>
            <a:r>
              <a:rPr lang="en-US" sz="1900" dirty="0" smtClean="0"/>
              <a:t>				milk</a:t>
            </a:r>
          </a:p>
          <a:p>
            <a:r>
              <a:rPr lang="en-US" sz="1900" dirty="0" err="1" smtClean="0"/>
              <a:t>agua</a:t>
            </a:r>
            <a:r>
              <a:rPr lang="en-US" sz="1900" dirty="0" smtClean="0"/>
              <a:t>				water</a:t>
            </a:r>
          </a:p>
          <a:p>
            <a:r>
              <a:rPr lang="en-US" sz="1900" dirty="0" err="1" smtClean="0"/>
              <a:t>jugo</a:t>
            </a:r>
            <a:r>
              <a:rPr lang="en-US" sz="1900" dirty="0" smtClean="0"/>
              <a:t>				juice</a:t>
            </a:r>
          </a:p>
          <a:p>
            <a:r>
              <a:rPr lang="en-US" sz="1900" dirty="0" err="1" smtClean="0"/>
              <a:t>naranja</a:t>
            </a:r>
            <a:r>
              <a:rPr lang="en-US" sz="1900" dirty="0" smtClean="0"/>
              <a:t>			orange</a:t>
            </a:r>
          </a:p>
          <a:p>
            <a:r>
              <a:rPr lang="en-US" sz="1900" dirty="0" err="1" smtClean="0"/>
              <a:t>manzana</a:t>
            </a:r>
            <a:r>
              <a:rPr lang="en-US" sz="1900" dirty="0" smtClean="0"/>
              <a:t>			apple</a:t>
            </a:r>
          </a:p>
          <a:p>
            <a:r>
              <a:rPr lang="en-US" sz="1900" dirty="0" smtClean="0"/>
              <a:t>piña				pineapple</a:t>
            </a:r>
          </a:p>
          <a:p>
            <a:r>
              <a:rPr lang="en-US" sz="1900" dirty="0" err="1" smtClean="0"/>
              <a:t>pera</a:t>
            </a:r>
            <a:r>
              <a:rPr lang="en-US" sz="1900" dirty="0" smtClean="0"/>
              <a:t>				pear</a:t>
            </a:r>
          </a:p>
          <a:p>
            <a:r>
              <a:rPr lang="es-ES" sz="1900" dirty="0" smtClean="0"/>
              <a:t>espinaca			</a:t>
            </a:r>
            <a:r>
              <a:rPr lang="es-ES" sz="1900" dirty="0" err="1" smtClean="0"/>
              <a:t>spinach</a:t>
            </a:r>
            <a:endParaRPr lang="en-US" sz="1900" dirty="0" smtClean="0"/>
          </a:p>
          <a:p>
            <a:r>
              <a:rPr lang="es-ES" sz="1900" dirty="0" smtClean="0"/>
              <a:t>tomate			</a:t>
            </a:r>
            <a:r>
              <a:rPr lang="es-ES" sz="1900" dirty="0" err="1" smtClean="0"/>
              <a:t>tomato</a:t>
            </a:r>
            <a:endParaRPr lang="en-US" sz="1900" dirty="0" smtClean="0"/>
          </a:p>
          <a:p>
            <a:r>
              <a:rPr lang="es-ES" sz="1900" dirty="0" smtClean="0"/>
              <a:t>lechuga			</a:t>
            </a:r>
            <a:r>
              <a:rPr lang="es-ES" sz="1900" dirty="0" err="1" smtClean="0"/>
              <a:t>lettuce</a:t>
            </a:r>
            <a:endParaRPr lang="en-US" sz="19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44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165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¿Qué comes?</vt:lpstr>
      <vt:lpstr>Desayuno</vt:lpstr>
      <vt:lpstr>almuerzo</vt:lpstr>
      <vt:lpstr>cena</vt:lpstr>
      <vt:lpstr>Slide 5</vt:lpstr>
      <vt:lpstr>¿Qué comes?</vt:lpstr>
      <vt:lpstr>Venn Diagram</vt:lpstr>
      <vt:lpstr>Comida</vt:lpstr>
    </vt:vector>
  </TitlesOfParts>
  <Company>art4me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Desayuno</dc:title>
  <dc:creator>Manny Lop</dc:creator>
  <cp:lastModifiedBy>nathanm.melnik</cp:lastModifiedBy>
  <cp:revision>26</cp:revision>
  <dcterms:created xsi:type="dcterms:W3CDTF">2014-10-02T23:47:34Z</dcterms:created>
  <dcterms:modified xsi:type="dcterms:W3CDTF">2014-10-06T13:22:52Z</dcterms:modified>
</cp:coreProperties>
</file>