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1" r:id="rId3"/>
    <p:sldId id="265" r:id="rId4"/>
    <p:sldId id="256" r:id="rId5"/>
    <p:sldId id="259" r:id="rId6"/>
    <p:sldId id="266" r:id="rId7"/>
    <p:sldId id="260" r:id="rId8"/>
    <p:sldId id="257" r:id="rId9"/>
    <p:sldId id="258" r:id="rId10"/>
    <p:sldId id="263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6B0083-1B8C-4E60-9571-0B90CD39EAEC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A8DD0A7-3621-4229-A5E0-AE1E87226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smtClean="0"/>
              <a:t>Como </a:t>
            </a:r>
            <a:r>
              <a:rPr lang="en-US" dirty="0" err="1" smtClean="0"/>
              <a:t>Estas</a:t>
            </a:r>
            <a:r>
              <a:rPr lang="en-US" dirty="0" smtClean="0"/>
              <a:t>?  </a:t>
            </a:r>
            <a:r>
              <a:rPr lang="en-US" dirty="0" err="1" smtClean="0"/>
              <a:t>Estoy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b</a:t>
            </a:r>
            <a:r>
              <a:rPr lang="en-US" dirty="0" err="1" smtClean="0"/>
              <a:t>ien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al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uy</a:t>
            </a:r>
            <a:r>
              <a:rPr lang="en-US" dirty="0" smtClean="0"/>
              <a:t> mal</a:t>
            </a:r>
          </a:p>
          <a:p>
            <a:r>
              <a:rPr lang="en-US" dirty="0" err="1" smtClean="0"/>
              <a:t>triste</a:t>
            </a:r>
            <a:endParaRPr lang="en-US" dirty="0" smtClean="0"/>
          </a:p>
          <a:p>
            <a:r>
              <a:rPr lang="en-US" dirty="0" err="1" smtClean="0"/>
              <a:t>asi</a:t>
            </a:r>
            <a:r>
              <a:rPr lang="en-US" dirty="0" smtClean="0"/>
              <a:t> </a:t>
            </a:r>
            <a:r>
              <a:rPr lang="en-US" dirty="0" err="1" smtClean="0"/>
              <a:t>asi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mas</a:t>
            </a:r>
            <a:r>
              <a:rPr lang="en-US" dirty="0" smtClean="0"/>
              <a:t> o </a:t>
            </a:r>
            <a:r>
              <a:rPr lang="en-US" dirty="0" err="1" smtClean="0"/>
              <a:t>menos</a:t>
            </a:r>
            <a:endParaRPr lang="en-US" dirty="0" smtClean="0"/>
          </a:p>
          <a:p>
            <a:r>
              <a:rPr lang="en-US" dirty="0" err="1" smtClean="0"/>
              <a:t>cansado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fenomenal</a:t>
            </a:r>
            <a:endParaRPr lang="en-US" dirty="0" smtClean="0"/>
          </a:p>
          <a:p>
            <a:r>
              <a:rPr lang="en-US" dirty="0" err="1" smtClean="0"/>
              <a:t>enfermo</a:t>
            </a:r>
            <a:endParaRPr lang="en-US" dirty="0" smtClean="0"/>
          </a:p>
          <a:p>
            <a:r>
              <a:rPr lang="en-US" dirty="0" err="1" smtClean="0"/>
              <a:t>enojado</a:t>
            </a:r>
            <a:endParaRPr lang="en-US" dirty="0" smtClean="0"/>
          </a:p>
          <a:p>
            <a:r>
              <a:rPr lang="en-US" dirty="0" err="1" smtClean="0"/>
              <a:t>emocionado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60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Add/multiplication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 + 4 = 8</a:t>
            </a:r>
          </a:p>
          <a:p>
            <a:r>
              <a:rPr lang="en-US" sz="2000" dirty="0" err="1" smtClean="0"/>
              <a:t>cuatro</a:t>
            </a:r>
            <a:r>
              <a:rPr lang="en-US" sz="2000" dirty="0" smtClean="0"/>
              <a:t> + </a:t>
            </a:r>
            <a:r>
              <a:rPr lang="en-US" sz="2000" dirty="0" err="1" smtClean="0"/>
              <a:t>cuatro</a:t>
            </a:r>
            <a:r>
              <a:rPr lang="en-US" sz="2000" dirty="0" smtClean="0"/>
              <a:t> = </a:t>
            </a:r>
            <a:r>
              <a:rPr lang="en-US" sz="2000" dirty="0" err="1" smtClean="0"/>
              <a:t>ocho</a:t>
            </a:r>
            <a:endParaRPr lang="en-US" sz="2000" dirty="0" smtClean="0"/>
          </a:p>
          <a:p>
            <a:r>
              <a:rPr lang="en-US" sz="2000" dirty="0" smtClean="0"/>
              <a:t>2 + 5 = </a:t>
            </a:r>
          </a:p>
          <a:p>
            <a:r>
              <a:rPr lang="en-US" sz="2000" dirty="0" smtClean="0"/>
              <a:t>dos + </a:t>
            </a:r>
            <a:r>
              <a:rPr lang="en-US" sz="2000" dirty="0" err="1" smtClean="0"/>
              <a:t>cinco</a:t>
            </a:r>
            <a:r>
              <a:rPr lang="en-US" sz="2000" dirty="0" smtClean="0"/>
              <a:t> =</a:t>
            </a:r>
          </a:p>
          <a:p>
            <a:r>
              <a:rPr lang="en-US" sz="2000" dirty="0" smtClean="0"/>
              <a:t>3 X 3 = 9</a:t>
            </a:r>
          </a:p>
          <a:p>
            <a:r>
              <a:rPr lang="en-US" sz="2000" dirty="0" err="1" smtClean="0"/>
              <a:t>tres</a:t>
            </a:r>
            <a:r>
              <a:rPr lang="en-US" sz="2000" dirty="0" smtClean="0"/>
              <a:t> X </a:t>
            </a:r>
            <a:r>
              <a:rPr lang="en-US" sz="2000" dirty="0" err="1" smtClean="0"/>
              <a:t>tres</a:t>
            </a:r>
            <a:r>
              <a:rPr lang="en-US" sz="2000" dirty="0" smtClean="0"/>
              <a:t> = </a:t>
            </a:r>
            <a:r>
              <a:rPr lang="en-US" sz="2000" dirty="0" err="1" smtClean="0"/>
              <a:t>nueve</a:t>
            </a:r>
            <a:endParaRPr lang="en-US" sz="2000" dirty="0" smtClean="0"/>
          </a:p>
          <a:p>
            <a:r>
              <a:rPr lang="en-US" sz="2000" dirty="0" smtClean="0"/>
              <a:t>5 X 5 =</a:t>
            </a:r>
          </a:p>
          <a:p>
            <a:r>
              <a:rPr lang="en-US" sz="2000" dirty="0" err="1" smtClean="0"/>
              <a:t>cinco</a:t>
            </a:r>
            <a:r>
              <a:rPr lang="en-US" sz="2000" dirty="0" smtClean="0"/>
              <a:t> X </a:t>
            </a:r>
            <a:r>
              <a:rPr lang="en-US" sz="2000" dirty="0" err="1" smtClean="0"/>
              <a:t>cinco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dos + </a:t>
            </a:r>
            <a:r>
              <a:rPr lang="en-US" dirty="0" err="1" smtClean="0"/>
              <a:t>tres</a:t>
            </a:r>
            <a:r>
              <a:rPr lang="en-US" dirty="0" smtClean="0"/>
              <a:t> =</a:t>
            </a:r>
          </a:p>
          <a:p>
            <a:r>
              <a:rPr lang="en-US" dirty="0" err="1" smtClean="0"/>
              <a:t>uno</a:t>
            </a:r>
            <a:r>
              <a:rPr lang="en-US" dirty="0" smtClean="0"/>
              <a:t> X </a:t>
            </a:r>
            <a:r>
              <a:rPr lang="en-US" dirty="0" err="1" smtClean="0"/>
              <a:t>seis</a:t>
            </a:r>
            <a:r>
              <a:rPr lang="en-US" dirty="0" smtClean="0"/>
              <a:t>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36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fecha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</a:t>
            </a:r>
          </a:p>
          <a:p>
            <a:r>
              <a:rPr lang="en-US" dirty="0"/>
              <a:t>¿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6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Station 1  Roll the dice!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Read all instructions before beginning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Roll the dice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On your work sheet write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En </a:t>
            </a:r>
            <a:r>
              <a:rPr lang="en-US" dirty="0" err="1" smtClean="0"/>
              <a:t>Español</a:t>
            </a:r>
            <a:r>
              <a:rPr lang="en-US" dirty="0" smtClean="0"/>
              <a:t>, </a:t>
            </a:r>
            <a:endParaRPr lang="en-US" sz="2000" dirty="0" smtClean="0"/>
          </a:p>
          <a:p>
            <a:pPr lvl="1"/>
            <a:r>
              <a:rPr lang="en-US" dirty="0" err="1" smtClean="0"/>
              <a:t>escribe</a:t>
            </a:r>
            <a:r>
              <a:rPr lang="en-US" dirty="0" smtClean="0"/>
              <a:t> los dos </a:t>
            </a:r>
            <a:r>
              <a:rPr lang="en-US" dirty="0" err="1" smtClean="0"/>
              <a:t>numeros</a:t>
            </a:r>
            <a:endParaRPr lang="en-US" sz="1800" dirty="0" smtClean="0"/>
          </a:p>
          <a:p>
            <a:pPr lvl="1"/>
            <a:r>
              <a:rPr lang="en-US" dirty="0" smtClean="0"/>
              <a:t>continue letter A until the bell rings</a:t>
            </a:r>
            <a:endParaRPr lang="en-US" sz="1800" dirty="0" smtClean="0"/>
          </a:p>
          <a:p>
            <a:endParaRPr lang="en-US" sz="2000" dirty="0"/>
          </a:p>
          <a:p>
            <a:r>
              <a:rPr lang="es-AR" dirty="0"/>
              <a:t>Station 2   Días de la semana</a:t>
            </a:r>
            <a:endParaRPr lang="en-US" sz="2000" dirty="0"/>
          </a:p>
          <a:p>
            <a:pPr marL="628650" lvl="0" indent="-514350">
              <a:buFont typeface="+mj-lt"/>
              <a:buAutoNum type="arabicPeriod"/>
            </a:pPr>
            <a:r>
              <a:rPr lang="en-US" dirty="0"/>
              <a:t>Read all instructions before beginning</a:t>
            </a:r>
            <a:endParaRPr lang="en-US" sz="2000" dirty="0"/>
          </a:p>
          <a:p>
            <a:pPr marL="628650" lvl="0" indent="-514350">
              <a:buFont typeface="+mj-lt"/>
              <a:buAutoNum type="arabicPeriod"/>
            </a:pPr>
            <a:r>
              <a:rPr lang="en-US" dirty="0"/>
              <a:t>On your work sheet write</a:t>
            </a:r>
            <a:endParaRPr lang="en-US" sz="2000" dirty="0"/>
          </a:p>
          <a:p>
            <a:pPr lvl="1"/>
            <a:r>
              <a:rPr lang="es-AR" dirty="0"/>
              <a:t>Si hoy es lunes, Que día es mañana?</a:t>
            </a:r>
            <a:endParaRPr lang="en-US" sz="1800" dirty="0"/>
          </a:p>
          <a:p>
            <a:pPr lvl="1"/>
            <a:r>
              <a:rPr lang="es-AR" dirty="0"/>
              <a:t>Si  ayer fue sábado, Que día es hoy?</a:t>
            </a:r>
            <a:endParaRPr lang="en-US" sz="1800" dirty="0"/>
          </a:p>
          <a:p>
            <a:pPr lvl="1"/>
            <a:r>
              <a:rPr lang="es-AR" dirty="0"/>
              <a:t>Si mañana es jueves, Que día es hoy?</a:t>
            </a:r>
            <a:endParaRPr lang="en-US" sz="1800" dirty="0"/>
          </a:p>
          <a:p>
            <a:pPr lvl="1"/>
            <a:r>
              <a:rPr lang="es-AR" dirty="0"/>
              <a:t>Si ayer fue martes, Que día es mañana?</a:t>
            </a:r>
            <a:endParaRPr lang="en-US" sz="1800" dirty="0"/>
          </a:p>
          <a:p>
            <a:pPr lvl="1"/>
            <a:r>
              <a:rPr lang="es-AR" dirty="0"/>
              <a:t>Que día es hoy</a:t>
            </a:r>
            <a:r>
              <a:rPr lang="es-AR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Station 3  Add!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Read all instructions before beginning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roll the dice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On your work sheet write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En </a:t>
            </a:r>
            <a:r>
              <a:rPr lang="en-US" dirty="0" err="1" smtClean="0"/>
              <a:t>Español</a:t>
            </a:r>
            <a:r>
              <a:rPr lang="en-US" dirty="0" smtClean="0"/>
              <a:t>, </a:t>
            </a:r>
            <a:endParaRPr lang="en-US" sz="2000" dirty="0" smtClean="0"/>
          </a:p>
          <a:p>
            <a:pPr lvl="1"/>
            <a:r>
              <a:rPr lang="en-US" dirty="0" err="1" smtClean="0"/>
              <a:t>escribe</a:t>
            </a:r>
            <a:r>
              <a:rPr lang="en-US" dirty="0" smtClean="0"/>
              <a:t> los dos </a:t>
            </a:r>
            <a:r>
              <a:rPr lang="en-US" dirty="0" err="1" smtClean="0"/>
              <a:t>numeros</a:t>
            </a:r>
            <a:endParaRPr lang="en-US" sz="1800" dirty="0" smtClean="0"/>
          </a:p>
          <a:p>
            <a:pPr lvl="1"/>
            <a:r>
              <a:rPr lang="es-AR" dirty="0" smtClean="0"/>
              <a:t>suma la combinación de todos los </a:t>
            </a:r>
            <a:r>
              <a:rPr lang="es-AR" dirty="0" err="1" smtClean="0"/>
              <a:t>numeros</a:t>
            </a:r>
            <a:r>
              <a:rPr lang="es-AR" dirty="0" smtClean="0"/>
              <a:t> </a:t>
            </a:r>
            <a:endParaRPr lang="en-US" sz="1600" dirty="0" smtClean="0"/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Station </a:t>
            </a:r>
            <a:r>
              <a:rPr lang="es-AR" dirty="0" smtClean="0"/>
              <a:t>4  Meses del año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Read all instructions before beginning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s-AR" dirty="0" smtClean="0"/>
              <a:t>Inside the envelope there are los meses del año y las 4 estaciones.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Match the seasons with the months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s-AR" dirty="0" smtClean="0"/>
              <a:t>Write on your worksheet, </a:t>
            </a:r>
            <a:endParaRPr lang="en-US" sz="2000" dirty="0" smtClean="0"/>
          </a:p>
          <a:p>
            <a:pPr lvl="1"/>
            <a:r>
              <a:rPr lang="es-AR" dirty="0" smtClean="0"/>
              <a:t>Cual es la fecha de hoy?</a:t>
            </a:r>
            <a:endParaRPr lang="en-US" sz="1800" dirty="0" smtClean="0"/>
          </a:p>
          <a:p>
            <a:pPr lvl="1"/>
            <a:r>
              <a:rPr lang="es-AR" dirty="0" smtClean="0"/>
              <a:t>Cuando es tu cumpleaños?</a:t>
            </a:r>
            <a:endParaRPr lang="en-US" sz="1800" dirty="0" smtClean="0"/>
          </a:p>
          <a:p>
            <a:r>
              <a:rPr lang="es-AR" dirty="0" smtClean="0"/>
              <a:t> </a:t>
            </a:r>
            <a:endParaRPr lang="en-US" sz="2000" dirty="0" smtClean="0"/>
          </a:p>
          <a:p>
            <a:r>
              <a:rPr lang="en-US" dirty="0" smtClean="0"/>
              <a:t>Station 5  multiply!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Read all instructions before beginning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roll the dice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On your work sheet write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En </a:t>
            </a:r>
            <a:r>
              <a:rPr lang="en-US" dirty="0" err="1" smtClean="0"/>
              <a:t>Español</a:t>
            </a:r>
            <a:r>
              <a:rPr lang="en-US" dirty="0" smtClean="0"/>
              <a:t>, </a:t>
            </a:r>
            <a:endParaRPr lang="en-US" sz="2000" dirty="0" smtClean="0"/>
          </a:p>
          <a:p>
            <a:pPr lvl="1"/>
            <a:r>
              <a:rPr lang="en-US" dirty="0" err="1" smtClean="0"/>
              <a:t>escribe</a:t>
            </a:r>
            <a:r>
              <a:rPr lang="en-US" dirty="0" smtClean="0"/>
              <a:t> los dos </a:t>
            </a:r>
            <a:r>
              <a:rPr lang="en-US" dirty="0" err="1" smtClean="0"/>
              <a:t>numeros</a:t>
            </a:r>
            <a:endParaRPr lang="en-US" sz="1800" dirty="0" smtClean="0"/>
          </a:p>
          <a:p>
            <a:pPr lvl="1"/>
            <a:r>
              <a:rPr lang="es-AR" dirty="0" smtClean="0"/>
              <a:t>multiplica la combinación de todos los </a:t>
            </a:r>
            <a:r>
              <a:rPr lang="es-AR" dirty="0" err="1" smtClean="0"/>
              <a:t>numeros</a:t>
            </a:r>
            <a:r>
              <a:rPr lang="es-AR" dirty="0" smtClean="0"/>
              <a:t> </a:t>
            </a:r>
            <a:endParaRPr lang="en-US" sz="1600" dirty="0" smtClean="0"/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en-US" dirty="0"/>
              <a:t>Station 6  basic commands</a:t>
            </a:r>
            <a:endParaRPr lang="en-US" sz="2000" dirty="0"/>
          </a:p>
          <a:p>
            <a:pPr marL="628650" lvl="0" indent="-514350">
              <a:buFont typeface="+mj-lt"/>
              <a:buAutoNum type="arabicPeriod"/>
            </a:pPr>
            <a:r>
              <a:rPr lang="en-US" dirty="0"/>
              <a:t>Read all instructions before beginning</a:t>
            </a:r>
            <a:endParaRPr lang="en-US" sz="2000" dirty="0"/>
          </a:p>
          <a:p>
            <a:pPr marL="628650" lvl="0" indent="-514350">
              <a:buFont typeface="+mj-lt"/>
              <a:buAutoNum type="arabicPeriod"/>
            </a:pPr>
            <a:r>
              <a:rPr lang="en-US" dirty="0"/>
              <a:t>Pick a strip of paper from the jar</a:t>
            </a:r>
            <a:endParaRPr lang="en-US" sz="2000" dirty="0"/>
          </a:p>
          <a:p>
            <a:pPr marL="628650" lvl="0" indent="-514350">
              <a:buFont typeface="+mj-lt"/>
              <a:buAutoNum type="arabicPeriod"/>
            </a:pPr>
            <a:r>
              <a:rPr lang="en-US" dirty="0"/>
              <a:t>Act out the command</a:t>
            </a:r>
            <a:endParaRPr lang="en-US" sz="2000" dirty="0"/>
          </a:p>
          <a:p>
            <a:pPr marL="628650" lvl="0" indent="-514350">
              <a:buFont typeface="+mj-lt"/>
              <a:buAutoNum type="arabicPeriod"/>
            </a:pPr>
            <a:r>
              <a:rPr lang="en-US" dirty="0"/>
              <a:t>repeat until the bell rings</a:t>
            </a:r>
            <a:endParaRPr lang="en-US" sz="2000" dirty="0"/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en-US" dirty="0"/>
              <a:t>Station 7  Como </a:t>
            </a:r>
            <a:r>
              <a:rPr lang="es-AR" dirty="0"/>
              <a:t>estas</a:t>
            </a:r>
            <a:r>
              <a:rPr lang="en-US" dirty="0"/>
              <a:t>?</a:t>
            </a:r>
            <a:endParaRPr lang="en-US" sz="2000" dirty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Read all instructions before beginning</a:t>
            </a:r>
            <a:endParaRPr lang="en-US" sz="2000" dirty="0" smtClean="0"/>
          </a:p>
          <a:p>
            <a:pPr marL="628650" lvl="0" indent="-514350">
              <a:buFont typeface="+mj-lt"/>
              <a:buAutoNum type="arabicPeriod"/>
            </a:pPr>
            <a:r>
              <a:rPr lang="en-US" dirty="0" smtClean="0"/>
              <a:t>On your work sheet write</a:t>
            </a:r>
            <a:endParaRPr lang="en-US" sz="2000" dirty="0" smtClean="0"/>
          </a:p>
          <a:p>
            <a:pPr lvl="1"/>
            <a:r>
              <a:rPr lang="en-US" dirty="0" smtClean="0"/>
              <a:t>guess </a:t>
            </a:r>
            <a:r>
              <a:rPr lang="en-US" dirty="0"/>
              <a:t>what the pictures are </a:t>
            </a:r>
            <a:endParaRPr lang="en-US" sz="1800" dirty="0"/>
          </a:p>
          <a:p>
            <a:pPr lvl="1"/>
            <a:r>
              <a:rPr lang="en-US" dirty="0"/>
              <a:t>write them down</a:t>
            </a:r>
            <a:endParaRPr lang="en-US" sz="1800" dirty="0"/>
          </a:p>
          <a:p>
            <a:pPr lvl="1"/>
            <a:r>
              <a:rPr lang="en-US" dirty="0"/>
              <a:t>what are the words in Spanish</a:t>
            </a:r>
            <a:endParaRPr lang="en-US" sz="1800" dirty="0"/>
          </a:p>
          <a:p>
            <a:pPr lvl="1"/>
            <a:r>
              <a:rPr lang="en-US" dirty="0"/>
              <a:t>write them down on your worksheet		</a:t>
            </a:r>
            <a:r>
              <a:rPr lang="en-US" sz="1800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6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Station 1  Roll the dice!</a:t>
            </a:r>
            <a:endParaRPr lang="en-US" sz="2000" dirty="0"/>
          </a:p>
          <a:p>
            <a:pPr lvl="0"/>
            <a:r>
              <a:rPr lang="en-US" dirty="0"/>
              <a:t>Read all instructions before beginning</a:t>
            </a:r>
            <a:endParaRPr lang="en-US" sz="2000" dirty="0"/>
          </a:p>
          <a:p>
            <a:pPr lvl="0"/>
            <a:r>
              <a:rPr lang="en-US" dirty="0"/>
              <a:t>Roll the dice</a:t>
            </a:r>
            <a:endParaRPr lang="en-US" sz="2000" dirty="0"/>
          </a:p>
          <a:p>
            <a:pPr lvl="0"/>
            <a:r>
              <a:rPr lang="en-US" dirty="0"/>
              <a:t>On your work sheet write</a:t>
            </a:r>
            <a:endParaRPr lang="en-US" sz="2000" dirty="0"/>
          </a:p>
          <a:p>
            <a:pPr lvl="0"/>
            <a:r>
              <a:rPr lang="en-US" dirty="0"/>
              <a:t>En </a:t>
            </a:r>
            <a:r>
              <a:rPr lang="en-US" dirty="0" err="1"/>
              <a:t>Español</a:t>
            </a:r>
            <a:r>
              <a:rPr lang="en-US" dirty="0"/>
              <a:t>, </a:t>
            </a:r>
            <a:endParaRPr lang="en-US" sz="2000" dirty="0"/>
          </a:p>
          <a:p>
            <a:pPr lvl="1"/>
            <a:r>
              <a:rPr lang="en-US" dirty="0" err="1"/>
              <a:t>escribe</a:t>
            </a:r>
            <a:r>
              <a:rPr lang="en-US" dirty="0"/>
              <a:t> los dos </a:t>
            </a:r>
            <a:r>
              <a:rPr lang="en-US" dirty="0" err="1"/>
              <a:t>numeros</a:t>
            </a:r>
            <a:endParaRPr lang="en-US" sz="1800" dirty="0"/>
          </a:p>
          <a:p>
            <a:pPr lvl="1"/>
            <a:r>
              <a:rPr lang="en-US" dirty="0" err="1"/>
              <a:t>suma</a:t>
            </a:r>
            <a:r>
              <a:rPr lang="en-US" dirty="0"/>
              <a:t> los dos </a:t>
            </a:r>
            <a:r>
              <a:rPr lang="en-US" dirty="0" err="1"/>
              <a:t>numeros</a:t>
            </a:r>
            <a:endParaRPr lang="en-US" sz="1800" dirty="0"/>
          </a:p>
          <a:p>
            <a:pPr lvl="1"/>
            <a:r>
              <a:rPr lang="en-US" dirty="0" err="1"/>
              <a:t>multplica</a:t>
            </a:r>
            <a:r>
              <a:rPr lang="en-US" dirty="0"/>
              <a:t> los dos </a:t>
            </a:r>
            <a:r>
              <a:rPr lang="es-AR" dirty="0"/>
              <a:t>numeros</a:t>
            </a:r>
            <a:endParaRPr lang="en-US" sz="1800" dirty="0"/>
          </a:p>
          <a:p>
            <a:pPr lvl="1"/>
            <a:r>
              <a:rPr lang="en-US" dirty="0"/>
              <a:t>continue letter A until the bell rings</a:t>
            </a:r>
            <a:endParaRPr lang="en-US" sz="1800" dirty="0"/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es-AR" dirty="0"/>
              <a:t>Station 2   Días de la semana</a:t>
            </a:r>
            <a:endParaRPr lang="en-US" sz="2000" dirty="0"/>
          </a:p>
          <a:p>
            <a:pPr lvl="0"/>
            <a:r>
              <a:rPr lang="en-US" dirty="0"/>
              <a:t>Read all instructions before beginning</a:t>
            </a:r>
            <a:endParaRPr lang="en-US" sz="2000" dirty="0"/>
          </a:p>
          <a:p>
            <a:pPr lvl="0"/>
            <a:r>
              <a:rPr lang="en-US" dirty="0"/>
              <a:t>On your work sheet write</a:t>
            </a:r>
            <a:endParaRPr lang="en-US" sz="2000" dirty="0"/>
          </a:p>
          <a:p>
            <a:pPr lvl="1"/>
            <a:r>
              <a:rPr lang="es-AR" dirty="0"/>
              <a:t>Si hoy es lunes, Que día es mañana?</a:t>
            </a:r>
            <a:endParaRPr lang="en-US" sz="1800" dirty="0"/>
          </a:p>
          <a:p>
            <a:pPr lvl="1"/>
            <a:r>
              <a:rPr lang="es-AR" dirty="0"/>
              <a:t>Si  ayer fue sábado, Que día es hoy?</a:t>
            </a:r>
            <a:endParaRPr lang="en-US" sz="1800" dirty="0"/>
          </a:p>
          <a:p>
            <a:pPr lvl="1"/>
            <a:r>
              <a:rPr lang="es-AR" dirty="0"/>
              <a:t>Si mañana es miércoles, Que día es hoy?</a:t>
            </a:r>
            <a:endParaRPr lang="en-US" sz="1800" dirty="0"/>
          </a:p>
          <a:p>
            <a:pPr lvl="1"/>
            <a:r>
              <a:rPr lang="es-AR" dirty="0"/>
              <a:t>Si ayer fue viernes, Que día es mañana?</a:t>
            </a:r>
            <a:endParaRPr lang="en-US" sz="1800" dirty="0"/>
          </a:p>
          <a:p>
            <a:pPr lvl="1"/>
            <a:r>
              <a:rPr lang="es-AR" dirty="0"/>
              <a:t>BONUS QUESTION </a:t>
            </a:r>
            <a:endParaRPr lang="en-US" sz="1800" dirty="0"/>
          </a:p>
          <a:p>
            <a:pPr lvl="2"/>
            <a:r>
              <a:rPr lang="es-AR" dirty="0"/>
              <a:t>Que día es hoy?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Station </a:t>
            </a:r>
            <a:r>
              <a:rPr lang="es-AR" dirty="0"/>
              <a:t>3  Meses del año</a:t>
            </a:r>
            <a:endParaRPr lang="en-US" sz="2000" dirty="0"/>
          </a:p>
          <a:p>
            <a:pPr lvl="0"/>
            <a:r>
              <a:rPr lang="en-US" dirty="0"/>
              <a:t>Read all instructions before beginning</a:t>
            </a:r>
            <a:endParaRPr lang="en-US" sz="2000" dirty="0"/>
          </a:p>
          <a:p>
            <a:pPr lvl="0"/>
            <a:r>
              <a:rPr lang="es-AR" dirty="0"/>
              <a:t>Inside the envelope there are los meses del año y las 4 estaciones.</a:t>
            </a:r>
            <a:endParaRPr lang="en-US" sz="2000" dirty="0"/>
          </a:p>
          <a:p>
            <a:pPr lvl="0"/>
            <a:r>
              <a:rPr lang="en-US" dirty="0"/>
              <a:t>Match the seasons with the months</a:t>
            </a:r>
            <a:endParaRPr lang="en-US" sz="2000" dirty="0"/>
          </a:p>
          <a:p>
            <a:pPr lvl="0"/>
            <a:r>
              <a:rPr lang="es-AR" dirty="0"/>
              <a:t>BONUS QUESTION Write on your worksheet, </a:t>
            </a:r>
            <a:endParaRPr lang="en-US" sz="2000" dirty="0"/>
          </a:p>
          <a:p>
            <a:pPr lvl="1"/>
            <a:r>
              <a:rPr lang="es-AR" dirty="0"/>
              <a:t>Cual es la fecha de hoy?</a:t>
            </a:r>
            <a:endParaRPr lang="en-US" sz="1800" dirty="0"/>
          </a:p>
          <a:p>
            <a:pPr lvl="1"/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cumpleaños</a:t>
            </a:r>
            <a:r>
              <a:rPr lang="en-US" dirty="0"/>
              <a:t>?</a:t>
            </a:r>
            <a:endParaRPr lang="en-US" sz="1800" dirty="0"/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en-US" dirty="0"/>
              <a:t>Station 4  basic commands</a:t>
            </a:r>
            <a:endParaRPr lang="en-US" sz="2000" dirty="0"/>
          </a:p>
          <a:p>
            <a:pPr lvl="0"/>
            <a:r>
              <a:rPr lang="en-US" dirty="0"/>
              <a:t>Read all instructions before beginning</a:t>
            </a:r>
            <a:endParaRPr lang="en-US" sz="2000" dirty="0"/>
          </a:p>
          <a:p>
            <a:pPr lvl="0"/>
            <a:r>
              <a:rPr lang="en-US" dirty="0"/>
              <a:t>the first student will pick a strip of paper from the jar</a:t>
            </a:r>
            <a:endParaRPr lang="en-US" sz="2000" dirty="0"/>
          </a:p>
          <a:p>
            <a:pPr lvl="0"/>
            <a:r>
              <a:rPr lang="en-US" dirty="0"/>
              <a:t>the other will act out the command</a:t>
            </a:r>
            <a:endParaRPr lang="en-US" sz="2000" dirty="0"/>
          </a:p>
          <a:p>
            <a:pPr lvl="0"/>
            <a:r>
              <a:rPr lang="en-US" dirty="0"/>
              <a:t>then the second student will pick and then the others</a:t>
            </a:r>
            <a:endParaRPr lang="en-US" sz="2000" dirty="0"/>
          </a:p>
          <a:p>
            <a:pPr lvl="0"/>
            <a:r>
              <a:rPr lang="en-US" dirty="0"/>
              <a:t>this will be repeated until the bell rings</a:t>
            </a:r>
            <a:endParaRPr lang="en-US" sz="2000" dirty="0"/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en-US" dirty="0"/>
              <a:t>Station 5  Como </a:t>
            </a:r>
            <a:r>
              <a:rPr lang="es-AR" dirty="0"/>
              <a:t>estas</a:t>
            </a:r>
            <a:r>
              <a:rPr lang="en-US" dirty="0"/>
              <a:t>?</a:t>
            </a:r>
            <a:endParaRPr lang="en-US" sz="2000" dirty="0"/>
          </a:p>
          <a:p>
            <a:pPr lvl="0"/>
            <a:r>
              <a:rPr lang="en-US" dirty="0"/>
              <a:t>Read all instructions before beginning</a:t>
            </a:r>
            <a:endParaRPr lang="en-US" sz="2000" dirty="0"/>
          </a:p>
          <a:p>
            <a:pPr lvl="0"/>
            <a:r>
              <a:rPr lang="en-US" dirty="0"/>
              <a:t>On your work sheet write</a:t>
            </a:r>
            <a:endParaRPr lang="en-US" sz="2000" dirty="0"/>
          </a:p>
          <a:p>
            <a:pPr lvl="1"/>
            <a:r>
              <a:rPr lang="en-US" dirty="0" err="1"/>
              <a:t>quess</a:t>
            </a:r>
            <a:r>
              <a:rPr lang="en-US" dirty="0"/>
              <a:t> what the pictures are </a:t>
            </a:r>
            <a:endParaRPr lang="en-US" sz="1800" dirty="0"/>
          </a:p>
          <a:p>
            <a:pPr lvl="1"/>
            <a:r>
              <a:rPr lang="en-US" dirty="0"/>
              <a:t>write them down</a:t>
            </a:r>
            <a:endParaRPr lang="en-US" sz="1800" dirty="0"/>
          </a:p>
          <a:p>
            <a:pPr lvl="1"/>
            <a:r>
              <a:rPr lang="en-US" dirty="0"/>
              <a:t>what are the words in Spanish</a:t>
            </a:r>
            <a:endParaRPr lang="en-US" sz="1800" dirty="0"/>
          </a:p>
          <a:p>
            <a:pPr lvl="1"/>
            <a:r>
              <a:rPr lang="en-US" dirty="0"/>
              <a:t>write them down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45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err="1" smtClean="0"/>
              <a:t>levanten</a:t>
            </a:r>
            <a:r>
              <a:rPr lang="en-US" dirty="0" smtClean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manos</a:t>
            </a:r>
            <a:r>
              <a:rPr lang="en-US" dirty="0"/>
              <a:t> </a:t>
            </a:r>
          </a:p>
          <a:p>
            <a:pPr marL="514350" indent="-514350"/>
            <a:r>
              <a:rPr lang="en-US" dirty="0" err="1"/>
              <a:t>escuchen</a:t>
            </a:r>
            <a:endParaRPr lang="en-US" dirty="0"/>
          </a:p>
          <a:p>
            <a:pPr marL="514350" indent="-514350"/>
            <a:r>
              <a:rPr lang="en-US" dirty="0" err="1"/>
              <a:t>presten</a:t>
            </a:r>
            <a:r>
              <a:rPr lang="en-US" dirty="0"/>
              <a:t> </a:t>
            </a:r>
            <a:r>
              <a:rPr lang="en-US" dirty="0" err="1"/>
              <a:t>atención</a:t>
            </a:r>
            <a:endParaRPr lang="en-US" dirty="0"/>
          </a:p>
          <a:p>
            <a:pPr marL="514350" indent="-514350"/>
            <a:r>
              <a:rPr lang="en-US" dirty="0" err="1" smtClean="0"/>
              <a:t>siéntense</a:t>
            </a:r>
            <a:endParaRPr lang="en-US" dirty="0"/>
          </a:p>
          <a:p>
            <a:pPr marL="514350" indent="-514350"/>
            <a:r>
              <a:rPr lang="en-US" dirty="0" err="1" smtClean="0"/>
              <a:t>levántense</a:t>
            </a:r>
            <a:endParaRPr lang="en-US" dirty="0"/>
          </a:p>
          <a:p>
            <a:pPr marL="514350" indent="-514350"/>
            <a:r>
              <a:rPr lang="en-US" dirty="0" err="1"/>
              <a:t>contesten</a:t>
            </a:r>
            <a:endParaRPr lang="en-US" dirty="0"/>
          </a:p>
          <a:p>
            <a:pPr marL="514350" indent="-514350"/>
            <a:r>
              <a:rPr lang="en-US" dirty="0"/>
              <a:t>lean</a:t>
            </a:r>
          </a:p>
          <a:p>
            <a:pPr marL="514350" indent="-514350"/>
            <a:r>
              <a:rPr lang="en-US" dirty="0" err="1"/>
              <a:t>saquen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err="1"/>
              <a:t>abran</a:t>
            </a:r>
            <a:endParaRPr lang="en-US" dirty="0"/>
          </a:p>
          <a:p>
            <a:pPr marL="514350" indent="-514350"/>
            <a:r>
              <a:rPr lang="en-US" dirty="0" err="1"/>
              <a:t>cierren</a:t>
            </a:r>
            <a:endParaRPr lang="en-US" dirty="0"/>
          </a:p>
          <a:p>
            <a:pPr marL="514350" indent="-514350"/>
            <a:r>
              <a:rPr lang="en-US" dirty="0" err="1"/>
              <a:t>miren</a:t>
            </a:r>
            <a:endParaRPr lang="en-US" dirty="0"/>
          </a:p>
          <a:p>
            <a:pPr marL="514350" indent="-514350"/>
            <a:r>
              <a:rPr lang="en-US" dirty="0" err="1"/>
              <a:t>guarden</a:t>
            </a:r>
            <a:r>
              <a:rPr lang="en-US" dirty="0"/>
              <a:t> </a:t>
            </a:r>
            <a:r>
              <a:rPr lang="en-US" dirty="0" err="1"/>
              <a:t>todo</a:t>
            </a:r>
            <a:endParaRPr lang="en-US" dirty="0"/>
          </a:p>
          <a:p>
            <a:pPr marL="514350" indent="-514350"/>
            <a:r>
              <a:rPr lang="en-US" dirty="0" err="1"/>
              <a:t>repitan</a:t>
            </a:r>
            <a:endParaRPr lang="en-US" dirty="0"/>
          </a:p>
          <a:p>
            <a:pPr marL="514350" indent="-514350"/>
            <a:r>
              <a:rPr lang="en-US" dirty="0" err="1"/>
              <a:t>escriban</a:t>
            </a:r>
            <a:endParaRPr lang="en-US" dirty="0"/>
          </a:p>
          <a:p>
            <a:pPr marL="514350" indent="-514350"/>
            <a:r>
              <a:rPr lang="en-US" dirty="0" err="1"/>
              <a:t>silencio</a:t>
            </a:r>
            <a:endParaRPr lang="en-US" dirty="0"/>
          </a:p>
          <a:p>
            <a:pPr marL="514350" indent="-514350"/>
            <a:r>
              <a:rPr lang="en-US" dirty="0" err="1"/>
              <a:t>hablen</a:t>
            </a:r>
            <a:endParaRPr lang="en-US" dirty="0"/>
          </a:p>
          <a:p>
            <a:pPr marL="514350" indent="-514350"/>
            <a:r>
              <a:rPr lang="en-US" dirty="0"/>
              <a:t>no </a:t>
            </a:r>
            <a:r>
              <a:rPr lang="en-US" dirty="0" err="1"/>
              <a:t>hablen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Días</a:t>
            </a:r>
            <a:r>
              <a:rPr lang="en-US" dirty="0"/>
              <a:t> de la </a:t>
            </a:r>
            <a:r>
              <a:rPr lang="en-US" dirty="0" err="1"/>
              <a:t>semana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lunes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martes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miércoles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jueves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viernes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sábado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domingo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¿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hoy? </a:t>
            </a:r>
            <a:r>
              <a:rPr lang="en-US" dirty="0" smtClean="0"/>
              <a:t>Hoy </a:t>
            </a:r>
            <a:r>
              <a:rPr lang="en-US" dirty="0" err="1"/>
              <a:t>es</a:t>
            </a:r>
            <a:r>
              <a:rPr lang="en-US" dirty="0"/>
              <a:t>…..	</a:t>
            </a:r>
            <a:endParaRPr lang="en-US" dirty="0" smtClean="0"/>
          </a:p>
          <a:p>
            <a:r>
              <a:rPr lang="en-US" dirty="0" smtClean="0"/>
              <a:t>¿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mañana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……	</a:t>
            </a:r>
            <a:endParaRPr lang="en-US" dirty="0" smtClean="0"/>
          </a:p>
          <a:p>
            <a:r>
              <a:rPr lang="en-US" dirty="0" smtClean="0"/>
              <a:t>¿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ayer</a:t>
            </a:r>
            <a:r>
              <a:rPr lang="en-US" dirty="0"/>
              <a:t>? </a:t>
            </a:r>
            <a:r>
              <a:rPr lang="en-US" dirty="0" smtClean="0"/>
              <a:t>Ayer </a:t>
            </a:r>
            <a:r>
              <a:rPr lang="en-US" dirty="0" err="1"/>
              <a:t>fue</a:t>
            </a:r>
            <a:r>
              <a:rPr lang="en-US" dirty="0"/>
              <a:t>…..		</a:t>
            </a:r>
          </a:p>
        </p:txBody>
      </p:sp>
    </p:spTree>
    <p:extLst>
      <p:ext uri="{BB962C8B-B14F-4D97-AF65-F5344CB8AC3E}">
        <p14:creationId xmlns:p14="http://schemas.microsoft.com/office/powerpoint/2010/main" xmlns="" val="47756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Meses</a:t>
            </a:r>
            <a:r>
              <a:rPr lang="en-US" dirty="0" smtClean="0"/>
              <a:t> del </a:t>
            </a:r>
            <a:r>
              <a:rPr lang="en-US" dirty="0" err="1" smtClean="0"/>
              <a:t>año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enero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febrero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marzo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abril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junio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julio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agosto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septiembre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octubre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noviembre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diciembre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estaciones</a:t>
            </a:r>
            <a:r>
              <a:rPr lang="en-US" dirty="0" smtClean="0"/>
              <a:t> del </a:t>
            </a:r>
            <a:r>
              <a:rPr lang="en-US" dirty="0" err="1" smtClean="0"/>
              <a:t>año</a:t>
            </a:r>
            <a:endParaRPr lang="en-US" dirty="0"/>
          </a:p>
        </p:txBody>
      </p:sp>
      <p:pic>
        <p:nvPicPr>
          <p:cNvPr id="4" name="Content Placeholder 3" descr="Poster-de-las-estaciones-1024x72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1122637"/>
            <a:ext cx="7086600" cy="5003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Calendar-4Seasons-0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7467599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1828800"/>
            <a:ext cx="106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invierno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1752600"/>
            <a:ext cx="121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verano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524000"/>
            <a:ext cx="85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otoño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1600200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primavera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85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-8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381000"/>
            <a:ext cx="7552130" cy="594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2895600"/>
            <a:ext cx="132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equator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094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numeros</a:t>
            </a:r>
            <a:r>
              <a:rPr lang="en-US" dirty="0" smtClean="0"/>
              <a:t> 1 - 31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1 </a:t>
            </a:r>
            <a:r>
              <a:rPr lang="en-US" dirty="0" err="1" smtClean="0"/>
              <a:t>uno</a:t>
            </a:r>
            <a:endParaRPr lang="en-US" dirty="0" smtClean="0"/>
          </a:p>
          <a:p>
            <a:pPr marL="514350" indent="-514350"/>
            <a:r>
              <a:rPr lang="en-US" dirty="0" smtClean="0"/>
              <a:t>2 dos</a:t>
            </a:r>
          </a:p>
          <a:p>
            <a:pPr marL="514350" indent="-514350"/>
            <a:r>
              <a:rPr lang="en-US" dirty="0" smtClean="0"/>
              <a:t>3 </a:t>
            </a:r>
            <a:r>
              <a:rPr lang="en-US" dirty="0" err="1" smtClean="0"/>
              <a:t>tres</a:t>
            </a:r>
            <a:endParaRPr lang="en-US" dirty="0" smtClean="0"/>
          </a:p>
          <a:p>
            <a:pPr marL="514350" indent="-514350"/>
            <a:r>
              <a:rPr lang="en-US" dirty="0" smtClean="0"/>
              <a:t>4 </a:t>
            </a:r>
            <a:r>
              <a:rPr lang="en-US" dirty="0" err="1" smtClean="0"/>
              <a:t>cuatro</a:t>
            </a:r>
            <a:endParaRPr lang="en-US" dirty="0" smtClean="0"/>
          </a:p>
          <a:p>
            <a:pPr marL="514350" indent="-514350"/>
            <a:r>
              <a:rPr lang="en-US" dirty="0" smtClean="0"/>
              <a:t>5 </a:t>
            </a:r>
            <a:r>
              <a:rPr lang="en-US" dirty="0" err="1" smtClean="0"/>
              <a:t>cinco</a:t>
            </a:r>
            <a:endParaRPr lang="en-US" dirty="0" smtClean="0"/>
          </a:p>
          <a:p>
            <a:pPr marL="514350" indent="-514350"/>
            <a:r>
              <a:rPr lang="en-US" dirty="0" smtClean="0"/>
              <a:t>6 </a:t>
            </a:r>
            <a:r>
              <a:rPr lang="en-US" dirty="0" err="1" smtClean="0"/>
              <a:t>seis</a:t>
            </a:r>
            <a:endParaRPr lang="en-US" dirty="0" smtClean="0"/>
          </a:p>
          <a:p>
            <a:pPr marL="514350" indent="-514350"/>
            <a:r>
              <a:rPr lang="en-US" dirty="0" smtClean="0"/>
              <a:t>7 </a:t>
            </a:r>
            <a:r>
              <a:rPr lang="en-US" dirty="0" err="1" smtClean="0"/>
              <a:t>siete</a:t>
            </a:r>
            <a:endParaRPr lang="en-US" dirty="0" smtClean="0"/>
          </a:p>
          <a:p>
            <a:pPr marL="514350" indent="-514350"/>
            <a:r>
              <a:rPr lang="en-US" dirty="0" smtClean="0"/>
              <a:t>8 </a:t>
            </a:r>
            <a:r>
              <a:rPr lang="en-US" dirty="0" err="1" smtClean="0"/>
              <a:t>ocho</a:t>
            </a:r>
            <a:endParaRPr lang="en-US" dirty="0" smtClean="0"/>
          </a:p>
          <a:p>
            <a:pPr marL="514350" indent="-514350"/>
            <a:r>
              <a:rPr lang="en-US" dirty="0" smtClean="0"/>
              <a:t>9 </a:t>
            </a:r>
            <a:r>
              <a:rPr lang="en-US" dirty="0" err="1" smtClean="0"/>
              <a:t>nueve</a:t>
            </a:r>
            <a:endParaRPr lang="en-US" dirty="0" smtClean="0"/>
          </a:p>
          <a:p>
            <a:pPr marL="514350" indent="-514350"/>
            <a:r>
              <a:rPr lang="en-US" dirty="0" smtClean="0"/>
              <a:t>10 dies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11 once</a:t>
            </a:r>
          </a:p>
          <a:p>
            <a:r>
              <a:rPr lang="en-US" dirty="0" smtClean="0"/>
              <a:t>12 </a:t>
            </a:r>
            <a:r>
              <a:rPr lang="en-US" dirty="0" err="1" smtClean="0"/>
              <a:t>doce</a:t>
            </a:r>
            <a:endParaRPr lang="en-US" dirty="0" smtClean="0"/>
          </a:p>
          <a:p>
            <a:r>
              <a:rPr lang="en-US" dirty="0" smtClean="0"/>
              <a:t>13 </a:t>
            </a:r>
            <a:r>
              <a:rPr lang="en-US" dirty="0" err="1" smtClean="0"/>
              <a:t>trece</a:t>
            </a:r>
            <a:endParaRPr lang="en-US" dirty="0" smtClean="0"/>
          </a:p>
          <a:p>
            <a:r>
              <a:rPr lang="en-US" dirty="0" smtClean="0"/>
              <a:t>14 </a:t>
            </a:r>
            <a:r>
              <a:rPr lang="en-US" dirty="0" err="1" smtClean="0"/>
              <a:t>catorce</a:t>
            </a:r>
            <a:endParaRPr lang="en-US" dirty="0" smtClean="0"/>
          </a:p>
          <a:p>
            <a:r>
              <a:rPr lang="en-US" dirty="0" smtClean="0"/>
              <a:t>15 quince</a:t>
            </a:r>
          </a:p>
          <a:p>
            <a:r>
              <a:rPr lang="en-US" dirty="0" smtClean="0"/>
              <a:t>16 </a:t>
            </a:r>
            <a:r>
              <a:rPr lang="en-US" dirty="0" err="1" smtClean="0"/>
              <a:t>dieciséis</a:t>
            </a:r>
            <a:endParaRPr lang="en-US" dirty="0" smtClean="0"/>
          </a:p>
          <a:p>
            <a:r>
              <a:rPr lang="en-US" dirty="0" smtClean="0"/>
              <a:t>17 </a:t>
            </a:r>
            <a:r>
              <a:rPr lang="en-US" dirty="0" err="1" smtClean="0"/>
              <a:t>diecisiete</a:t>
            </a:r>
            <a:endParaRPr lang="en-US" dirty="0" smtClean="0"/>
          </a:p>
          <a:p>
            <a:r>
              <a:rPr lang="en-US" dirty="0" smtClean="0"/>
              <a:t>18 </a:t>
            </a:r>
            <a:r>
              <a:rPr lang="en-US" dirty="0" err="1" smtClean="0"/>
              <a:t>dieciocho</a:t>
            </a:r>
            <a:endParaRPr lang="en-US" dirty="0" smtClean="0"/>
          </a:p>
          <a:p>
            <a:r>
              <a:rPr lang="en-US" dirty="0" smtClean="0"/>
              <a:t>19 </a:t>
            </a:r>
            <a:r>
              <a:rPr lang="en-US" dirty="0" err="1" smtClean="0"/>
              <a:t>diecinueve</a:t>
            </a:r>
            <a:endParaRPr lang="en-US" dirty="0" smtClean="0"/>
          </a:p>
          <a:p>
            <a:r>
              <a:rPr lang="en-US" dirty="0" smtClean="0"/>
              <a:t>20 </a:t>
            </a:r>
            <a:r>
              <a:rPr lang="en-US" dirty="0" err="1" smtClean="0"/>
              <a:t>veinte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21 </a:t>
            </a:r>
            <a:r>
              <a:rPr lang="en-US" dirty="0" err="1" smtClean="0"/>
              <a:t>veintiuno</a:t>
            </a:r>
            <a:endParaRPr lang="en-US" dirty="0" smtClean="0"/>
          </a:p>
          <a:p>
            <a:r>
              <a:rPr lang="en-US" dirty="0" smtClean="0"/>
              <a:t>22 </a:t>
            </a:r>
            <a:r>
              <a:rPr lang="en-US" dirty="0" err="1" smtClean="0"/>
              <a:t>veintidós</a:t>
            </a:r>
            <a:endParaRPr lang="en-US" dirty="0" smtClean="0"/>
          </a:p>
          <a:p>
            <a:r>
              <a:rPr lang="en-US" dirty="0" smtClean="0"/>
              <a:t>23 </a:t>
            </a:r>
            <a:r>
              <a:rPr lang="en-US" dirty="0" err="1" smtClean="0"/>
              <a:t>veintitrés</a:t>
            </a:r>
            <a:endParaRPr lang="en-US" dirty="0" smtClean="0"/>
          </a:p>
          <a:p>
            <a:r>
              <a:rPr lang="en-US" dirty="0" smtClean="0"/>
              <a:t>24 </a:t>
            </a:r>
            <a:r>
              <a:rPr lang="en-US" dirty="0" err="1" smtClean="0"/>
              <a:t>veinticuatro</a:t>
            </a:r>
            <a:endParaRPr lang="en-US" dirty="0" smtClean="0"/>
          </a:p>
          <a:p>
            <a:r>
              <a:rPr lang="en-US" dirty="0" smtClean="0"/>
              <a:t>25 </a:t>
            </a:r>
            <a:r>
              <a:rPr lang="en-US" dirty="0" err="1" smtClean="0"/>
              <a:t>veinticinco</a:t>
            </a:r>
            <a:endParaRPr lang="en-US" dirty="0" smtClean="0"/>
          </a:p>
          <a:p>
            <a:r>
              <a:rPr lang="en-US" dirty="0" smtClean="0"/>
              <a:t>26 </a:t>
            </a:r>
            <a:r>
              <a:rPr lang="en-US" dirty="0" err="1" smtClean="0"/>
              <a:t>veintiseis</a:t>
            </a:r>
            <a:endParaRPr lang="en-US" dirty="0" smtClean="0"/>
          </a:p>
          <a:p>
            <a:r>
              <a:rPr lang="en-US" dirty="0" smtClean="0"/>
              <a:t>27 </a:t>
            </a:r>
            <a:r>
              <a:rPr lang="en-US" dirty="0" err="1" smtClean="0"/>
              <a:t>veintisiete</a:t>
            </a:r>
            <a:endParaRPr lang="en-US" dirty="0" smtClean="0"/>
          </a:p>
          <a:p>
            <a:r>
              <a:rPr lang="en-US" dirty="0" smtClean="0"/>
              <a:t>28 </a:t>
            </a:r>
            <a:r>
              <a:rPr lang="en-US" dirty="0" err="1" smtClean="0"/>
              <a:t>veintiocho</a:t>
            </a:r>
            <a:endParaRPr lang="en-US" dirty="0" smtClean="0"/>
          </a:p>
          <a:p>
            <a:r>
              <a:rPr lang="en-US" dirty="0" smtClean="0"/>
              <a:t>29 </a:t>
            </a:r>
            <a:r>
              <a:rPr lang="en-US" dirty="0" err="1" smtClean="0"/>
              <a:t>veintinueve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trenta</a:t>
            </a:r>
            <a:endParaRPr lang="en-US" dirty="0" smtClean="0"/>
          </a:p>
          <a:p>
            <a:r>
              <a:rPr lang="en-US" dirty="0" smtClean="0"/>
              <a:t>31 </a:t>
            </a:r>
            <a:r>
              <a:rPr lang="en-US" dirty="0" err="1" smtClean="0"/>
              <a:t>trenta</a:t>
            </a:r>
            <a:r>
              <a:rPr lang="en-US" dirty="0" smtClean="0"/>
              <a:t> y </a:t>
            </a:r>
            <a:r>
              <a:rPr lang="en-US" dirty="0" err="1" smtClean="0"/>
              <a:t>uno</a:t>
            </a:r>
            <a:endParaRPr lang="en-US" dirty="0" smtClean="0"/>
          </a:p>
          <a:p>
            <a:r>
              <a:rPr lang="en-US" dirty="0" smtClean="0"/>
              <a:t>0 cero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387</TotalTime>
  <Words>488</Words>
  <Application>Microsoft Office PowerPoint</Application>
  <PresentationFormat>On-screen Show (4:3)</PresentationFormat>
  <Paragraphs>205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¿Como Estas?  Estoy…</vt:lpstr>
      <vt:lpstr>Commands</vt:lpstr>
      <vt:lpstr>Días de la semana</vt:lpstr>
      <vt:lpstr>Meses del año </vt:lpstr>
      <vt:lpstr>Las estaciones del año</vt:lpstr>
      <vt:lpstr>Slide 6</vt:lpstr>
      <vt:lpstr>Slide 7</vt:lpstr>
      <vt:lpstr>Los numeros 1 - 31</vt:lpstr>
      <vt:lpstr>Slide 9</vt:lpstr>
      <vt:lpstr>Add/multiplication</vt:lpstr>
      <vt:lpstr>bonus points</vt:lpstr>
      <vt:lpstr>7th grade </vt:lpstr>
      <vt:lpstr>6th grade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Meses del año</dc:title>
  <dc:creator>nathanm.melnik</dc:creator>
  <cp:lastModifiedBy>nathanm.melnik</cp:lastModifiedBy>
  <cp:revision>17</cp:revision>
  <dcterms:created xsi:type="dcterms:W3CDTF">2014-09-16T22:06:15Z</dcterms:created>
  <dcterms:modified xsi:type="dcterms:W3CDTF">2014-10-02T17:49:07Z</dcterms:modified>
</cp:coreProperties>
</file>