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8" r:id="rId4"/>
    <p:sldId id="257" r:id="rId5"/>
    <p:sldId id="260" r:id="rId6"/>
    <p:sldId id="263" r:id="rId7"/>
    <p:sldId id="259" r:id="rId8"/>
    <p:sldId id="261" r:id="rId9"/>
    <p:sldId id="264" r:id="rId10"/>
    <p:sldId id="262" r:id="rId11"/>
    <p:sldId id="265" r:id="rId12"/>
    <p:sldId id="269" r:id="rId13"/>
    <p:sldId id="270" r:id="rId14"/>
    <p:sldId id="267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3631-41B4-6043-8B75-D2BAD12DE617}" type="datetimeFigureOut">
              <a:rPr lang="en-US" smtClean="0"/>
              <a:pPr/>
              <a:t>10/12/14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8A88-6486-F843-B5D7-F80C81C67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8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3631-41B4-6043-8B75-D2BAD12DE617}" type="datetimeFigureOut">
              <a:rPr lang="en-US" smtClean="0"/>
              <a:pPr/>
              <a:t>10/12/14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8A88-6486-F843-B5D7-F80C81C67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39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3631-41B4-6043-8B75-D2BAD12DE617}" type="datetimeFigureOut">
              <a:rPr lang="en-US" smtClean="0"/>
              <a:pPr/>
              <a:t>10/12/14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8A88-6486-F843-B5D7-F80C81C67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05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3631-41B4-6043-8B75-D2BAD12DE617}" type="datetimeFigureOut">
              <a:rPr lang="en-US" smtClean="0"/>
              <a:pPr/>
              <a:t>10/12/14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8A88-6486-F843-B5D7-F80C81C67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34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3631-41B4-6043-8B75-D2BAD12DE617}" type="datetimeFigureOut">
              <a:rPr lang="en-US" smtClean="0"/>
              <a:pPr/>
              <a:t>10/12/14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8A88-6486-F843-B5D7-F80C81C67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2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3631-41B4-6043-8B75-D2BAD12DE617}" type="datetimeFigureOut">
              <a:rPr lang="en-US" smtClean="0"/>
              <a:pPr/>
              <a:t>10/12/14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8A88-6486-F843-B5D7-F80C81C67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6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3631-41B4-6043-8B75-D2BAD12DE617}" type="datetimeFigureOut">
              <a:rPr lang="en-US" smtClean="0"/>
              <a:pPr/>
              <a:t>10/12/14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8A88-6486-F843-B5D7-F80C81C67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818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3631-41B4-6043-8B75-D2BAD12DE617}" type="datetimeFigureOut">
              <a:rPr lang="en-US" smtClean="0"/>
              <a:pPr/>
              <a:t>10/12/14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8A88-6486-F843-B5D7-F80C81C67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45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3631-41B4-6043-8B75-D2BAD12DE617}" type="datetimeFigureOut">
              <a:rPr lang="en-US" smtClean="0"/>
              <a:pPr/>
              <a:t>10/12/14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8A88-6486-F843-B5D7-F80C81C67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41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3631-41B4-6043-8B75-D2BAD12DE617}" type="datetimeFigureOut">
              <a:rPr lang="en-US" smtClean="0"/>
              <a:pPr/>
              <a:t>10/12/14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8A88-6486-F843-B5D7-F80C81C67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13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3631-41B4-6043-8B75-D2BAD12DE617}" type="datetimeFigureOut">
              <a:rPr lang="en-US" smtClean="0"/>
              <a:pPr/>
              <a:t>10/12/14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8A88-6486-F843-B5D7-F80C81C67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9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F3631-41B4-6043-8B75-D2BAD12DE617}" type="datetimeFigureOut">
              <a:rPr lang="en-US" smtClean="0"/>
              <a:pPr/>
              <a:t>10/12/14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98A88-6486-F843-B5D7-F80C81C67B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05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0.jpeg"/><Relationship Id="rId5" Type="http://schemas.openxmlformats.org/officeDocument/2006/relationships/image" Target="../media/image9.jpeg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 have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710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 tengo</a:t>
            </a:r>
            <a:endParaRPr lang="en-US" dirty="0"/>
          </a:p>
        </p:txBody>
      </p:sp>
      <p:pic>
        <p:nvPicPr>
          <p:cNvPr id="5" name="Content Placeholder 4" descr="th-18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34" b="-603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miedo</a:t>
            </a:r>
            <a:r>
              <a:rPr lang="en-US" sz="2400" dirty="0" smtClean="0"/>
              <a:t> de / I am scared of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7398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 tengo</a:t>
            </a:r>
            <a:endParaRPr lang="en-US" dirty="0"/>
          </a:p>
        </p:txBody>
      </p:sp>
      <p:pic>
        <p:nvPicPr>
          <p:cNvPr id="5" name="Content Placeholder 4" descr="th-17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921" b="-28921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sueño</a:t>
            </a:r>
            <a:r>
              <a:rPr lang="en-US" dirty="0" smtClean="0"/>
              <a:t> / I am sleepy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08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prisa</a:t>
            </a:r>
            <a:endParaRPr lang="en-US" dirty="0" smtClean="0"/>
          </a:p>
          <a:p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suerte</a:t>
            </a:r>
            <a:endParaRPr lang="en-US" dirty="0" smtClean="0"/>
          </a:p>
          <a:p>
            <a:r>
              <a:rPr lang="en-US" dirty="0" err="1" smtClean="0"/>
              <a:t>tengo</a:t>
            </a:r>
            <a:r>
              <a:rPr lang="en-US" dirty="0" smtClean="0"/>
              <a:t> dolor</a:t>
            </a:r>
          </a:p>
          <a:p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frio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calor</a:t>
            </a:r>
            <a:endParaRPr lang="en-US" dirty="0" smtClean="0"/>
          </a:p>
          <a:p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celos</a:t>
            </a:r>
            <a:r>
              <a:rPr lang="en-US" dirty="0" smtClean="0"/>
              <a:t> de</a:t>
            </a:r>
          </a:p>
          <a:p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hambre</a:t>
            </a:r>
            <a:endParaRPr lang="en-US" dirty="0" smtClean="0"/>
          </a:p>
          <a:p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sed</a:t>
            </a:r>
            <a:endParaRPr lang="en-US" dirty="0" smtClean="0"/>
          </a:p>
          <a:p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miedo</a:t>
            </a:r>
            <a:r>
              <a:rPr lang="en-US" dirty="0" smtClean="0"/>
              <a:t> de</a:t>
            </a:r>
          </a:p>
          <a:p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sueño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 am in a hurry</a:t>
            </a:r>
          </a:p>
          <a:p>
            <a:r>
              <a:rPr lang="en-US" dirty="0" smtClean="0"/>
              <a:t>I am lucky</a:t>
            </a:r>
          </a:p>
          <a:p>
            <a:r>
              <a:rPr lang="en-US" dirty="0" smtClean="0"/>
              <a:t>I have an ache</a:t>
            </a:r>
          </a:p>
          <a:p>
            <a:r>
              <a:rPr lang="en-US" dirty="0" smtClean="0"/>
              <a:t>I am cold</a:t>
            </a:r>
          </a:p>
          <a:p>
            <a:r>
              <a:rPr lang="en-US" dirty="0" smtClean="0"/>
              <a:t>I am hot</a:t>
            </a:r>
          </a:p>
          <a:p>
            <a:r>
              <a:rPr lang="en-US" dirty="0" smtClean="0"/>
              <a:t>I am jealous</a:t>
            </a:r>
          </a:p>
          <a:p>
            <a:r>
              <a:rPr lang="en-US" dirty="0" smtClean="0"/>
              <a:t>I am hungry</a:t>
            </a:r>
          </a:p>
          <a:p>
            <a:r>
              <a:rPr lang="en-US" dirty="0" smtClean="0"/>
              <a:t>I am thirsty</a:t>
            </a:r>
          </a:p>
          <a:p>
            <a:r>
              <a:rPr lang="en-US" dirty="0" smtClean="0"/>
              <a:t>I am scared</a:t>
            </a:r>
          </a:p>
          <a:p>
            <a:r>
              <a:rPr lang="en-US" dirty="0" smtClean="0"/>
              <a:t>I am sleepy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Tienes</a:t>
            </a:r>
            <a:r>
              <a:rPr lang="en-US" dirty="0" smtClean="0"/>
              <a:t> ….. </a:t>
            </a:r>
            <a:r>
              <a:rPr lang="en-US" dirty="0" smtClean="0">
                <a:solidFill>
                  <a:srgbClr val="FF0000"/>
                </a:solidFill>
              </a:rPr>
              <a:t>(Are you …..)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Si, </a:t>
            </a:r>
            <a:r>
              <a:rPr lang="en-US" dirty="0" err="1" smtClean="0">
                <a:solidFill>
                  <a:srgbClr val="FF0000"/>
                </a:solidFill>
              </a:rPr>
              <a:t>tengo</a:t>
            </a:r>
            <a:r>
              <a:rPr lang="en-US" dirty="0" smtClean="0">
                <a:solidFill>
                  <a:srgbClr val="FF0000"/>
                </a:solidFill>
              </a:rPr>
              <a:t> ………..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 </a:t>
            </a:r>
            <a:r>
              <a:rPr lang="en-US" dirty="0" err="1" smtClean="0">
                <a:solidFill>
                  <a:srgbClr val="FF0000"/>
                </a:solidFill>
              </a:rPr>
              <a:t>tengo</a:t>
            </a:r>
            <a:r>
              <a:rPr lang="en-US" dirty="0" smtClean="0">
                <a:solidFill>
                  <a:srgbClr val="FF0000"/>
                </a:solidFill>
              </a:rPr>
              <a:t> ……..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Adivina</a:t>
            </a:r>
            <a:r>
              <a:rPr lang="en-US" smtClean="0"/>
              <a:t>/guess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am sleepy</a:t>
            </a:r>
          </a:p>
          <a:p>
            <a:r>
              <a:rPr lang="en-US" dirty="0" smtClean="0"/>
              <a:t>I am hungry</a:t>
            </a:r>
          </a:p>
          <a:p>
            <a:r>
              <a:rPr lang="en-US" dirty="0" smtClean="0"/>
              <a:t>I am scared</a:t>
            </a:r>
          </a:p>
          <a:p>
            <a:r>
              <a:rPr lang="en-US" dirty="0" smtClean="0"/>
              <a:t>I am hot</a:t>
            </a:r>
          </a:p>
          <a:p>
            <a:r>
              <a:rPr lang="en-US" dirty="0" smtClean="0"/>
              <a:t>I am thirsty</a:t>
            </a:r>
          </a:p>
          <a:p>
            <a:r>
              <a:rPr lang="en-US" dirty="0" smtClean="0"/>
              <a:t>I am cold</a:t>
            </a:r>
          </a:p>
          <a:p>
            <a:r>
              <a:rPr lang="en-US" dirty="0" smtClean="0"/>
              <a:t>I am jealous</a:t>
            </a:r>
          </a:p>
          <a:p>
            <a:r>
              <a:rPr lang="en-US" dirty="0" smtClean="0"/>
              <a:t>I am in a hurry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57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th-21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712" b="-24712"/>
          <a:stretch>
            <a:fillRect/>
          </a:stretch>
        </p:blipFill>
        <p:spPr>
          <a:xfrm>
            <a:off x="1382643" y="1600200"/>
            <a:ext cx="1850887" cy="2074245"/>
          </a:xfrm>
        </p:spPr>
      </p:pic>
      <p:pic>
        <p:nvPicPr>
          <p:cNvPr id="10" name="Content Placeholder 9" descr="th-16.jpe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7" r="-1177"/>
          <a:stretch>
            <a:fillRect/>
          </a:stretch>
        </p:blipFill>
        <p:spPr>
          <a:xfrm>
            <a:off x="4648200" y="1600200"/>
            <a:ext cx="1591365" cy="1783405"/>
          </a:xfrm>
        </p:spPr>
      </p:pic>
      <p:pic>
        <p:nvPicPr>
          <p:cNvPr id="9" name="Picture 8" descr="th-17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97338"/>
            <a:ext cx="2857500" cy="2028825"/>
          </a:xfrm>
          <a:prstGeom prst="rect">
            <a:avLst/>
          </a:prstGeom>
        </p:spPr>
      </p:pic>
      <p:pic>
        <p:nvPicPr>
          <p:cNvPr id="11" name="Picture 10" descr="th-18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854" y="4240696"/>
            <a:ext cx="2095500" cy="2095500"/>
          </a:xfrm>
          <a:prstGeom prst="rect">
            <a:avLst/>
          </a:prstGeom>
        </p:spPr>
      </p:pic>
      <p:pic>
        <p:nvPicPr>
          <p:cNvPr id="2" name="Picture 1" descr="th-1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033" y="1608207"/>
            <a:ext cx="2146576" cy="21465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600200"/>
            <a:ext cx="371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348" y="3909391"/>
            <a:ext cx="371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1700696"/>
            <a:ext cx="371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27304" y="1700696"/>
            <a:ext cx="371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38870" y="4240696"/>
            <a:ext cx="371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0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 tengo</a:t>
            </a:r>
            <a:endParaRPr lang="en-US" dirty="0"/>
          </a:p>
        </p:txBody>
      </p:sp>
      <p:pic>
        <p:nvPicPr>
          <p:cNvPr id="5" name="Content Placeholder 4" descr="th-22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177" b="-717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prisa / I am in a hurry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355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endParaRPr lang="en-US" dirty="0"/>
          </a:p>
        </p:txBody>
      </p:sp>
      <p:pic>
        <p:nvPicPr>
          <p:cNvPr id="5" name="Content Placeholder 4" descr="th-1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34" b="-603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suerte</a:t>
            </a:r>
            <a:r>
              <a:rPr lang="en-US" dirty="0" smtClean="0"/>
              <a:t> / </a:t>
            </a:r>
            <a:r>
              <a:rPr lang="en-US" smtClean="0"/>
              <a:t>I am </a:t>
            </a:r>
            <a:r>
              <a:rPr lang="en-US" smtClean="0"/>
              <a:t>lucky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 tengo</a:t>
            </a:r>
            <a:endParaRPr lang="en-US" dirty="0"/>
          </a:p>
        </p:txBody>
      </p:sp>
      <p:pic>
        <p:nvPicPr>
          <p:cNvPr id="6" name="Content Placeholder 5" descr="th-19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473" b="-34473"/>
          <a:stretch>
            <a:fillRect/>
          </a:stretch>
        </p:blipFill>
        <p:spPr/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Dolor / I have an 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 tengo</a:t>
            </a:r>
            <a:endParaRPr lang="en-US" dirty="0"/>
          </a:p>
        </p:txBody>
      </p:sp>
      <p:pic>
        <p:nvPicPr>
          <p:cNvPr id="5" name="Content Placeholder 4" descr="th-16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7" r="-117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frio / I am cold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337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</a:t>
            </a:r>
            <a:r>
              <a:rPr lang="en-US" dirty="0" smtClean="0"/>
              <a:t>o tengo</a:t>
            </a:r>
            <a:endParaRPr lang="en-US" dirty="0"/>
          </a:p>
        </p:txBody>
      </p:sp>
      <p:pic>
        <p:nvPicPr>
          <p:cNvPr id="5" name="Content Placeholder 4" descr="th-15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351" b="-11351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calor / I am 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06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 tengo</a:t>
            </a:r>
            <a:endParaRPr lang="en-US" dirty="0"/>
          </a:p>
        </p:txBody>
      </p:sp>
      <p:pic>
        <p:nvPicPr>
          <p:cNvPr id="5" name="Content Placeholder 4" descr="th-20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24" b="-392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celos</a:t>
            </a:r>
            <a:r>
              <a:rPr lang="en-US" sz="2400" dirty="0" smtClean="0"/>
              <a:t> de /  I am jealous of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947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 tengo</a:t>
            </a:r>
            <a:endParaRPr lang="en-US" dirty="0"/>
          </a:p>
        </p:txBody>
      </p:sp>
      <p:pic>
        <p:nvPicPr>
          <p:cNvPr id="5" name="Content Placeholder 4" descr="th-21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712" b="-2471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hambre / I am hungry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542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 tengo </a:t>
            </a:r>
            <a:endParaRPr lang="en-US" dirty="0"/>
          </a:p>
        </p:txBody>
      </p:sp>
      <p:pic>
        <p:nvPicPr>
          <p:cNvPr id="5" name="Content Placeholder 4" descr="th-14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351" r="-19351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sed / I am thirsty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40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206</Words>
  <Application>Microsoft Macintosh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Yo tengo</vt:lpstr>
      <vt:lpstr>Yo tengo</vt:lpstr>
      <vt:lpstr>Yo tengo</vt:lpstr>
      <vt:lpstr>Yo tengo</vt:lpstr>
      <vt:lpstr>Yo tengo</vt:lpstr>
      <vt:lpstr>Yo tengo</vt:lpstr>
      <vt:lpstr>Yo tengo</vt:lpstr>
      <vt:lpstr>Yo tengo</vt:lpstr>
      <vt:lpstr>Yo tengo </vt:lpstr>
      <vt:lpstr>Yo tengo</vt:lpstr>
      <vt:lpstr>Yo tengo</vt:lpstr>
      <vt:lpstr>Yo tengo…..</vt:lpstr>
      <vt:lpstr>Tienes ….. (Are you …..) </vt:lpstr>
      <vt:lpstr>Adivina/guess</vt:lpstr>
      <vt:lpstr>PowerPoint Presentation</vt:lpstr>
    </vt:vector>
  </TitlesOfParts>
  <Company>art4me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 tengo</dc:title>
  <dc:creator>Manny Lop</dc:creator>
  <cp:lastModifiedBy>Manny Lop</cp:lastModifiedBy>
  <cp:revision>38</cp:revision>
  <dcterms:created xsi:type="dcterms:W3CDTF">2014-10-08T00:12:36Z</dcterms:created>
  <dcterms:modified xsi:type="dcterms:W3CDTF">2014-10-12T16:07:26Z</dcterms:modified>
</cp:coreProperties>
</file>